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57" r:id="rId4"/>
    <p:sldId id="259" r:id="rId5"/>
    <p:sldId id="276" r:id="rId6"/>
    <p:sldId id="260" r:id="rId7"/>
    <p:sldId id="277" r:id="rId8"/>
    <p:sldId id="278" r:id="rId9"/>
    <p:sldId id="289" r:id="rId10"/>
    <p:sldId id="280" r:id="rId11"/>
    <p:sldId id="281" r:id="rId12"/>
    <p:sldId id="288" r:id="rId13"/>
    <p:sldId id="282" r:id="rId14"/>
    <p:sldId id="283" r:id="rId15"/>
    <p:sldId id="286" r:id="rId16"/>
    <p:sldId id="290" r:id="rId17"/>
    <p:sldId id="291" r:id="rId18"/>
    <p:sldId id="284" r:id="rId19"/>
    <p:sldId id="293" r:id="rId20"/>
    <p:sldId id="285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7F"/>
    <a:srgbClr val="F5C27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25882-71E5-4A1E-8D4A-CB7942B525E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B2FF28-2AAA-42C2-BDFA-EA53DBDDA5DD}">
      <dgm:prSet phldrT="[Текст]"/>
      <dgm:spPr>
        <a:solidFill>
          <a:srgbClr val="E2C87F"/>
        </a:solidFill>
      </dgm:spPr>
      <dgm:t>
        <a:bodyPr/>
        <a:lstStyle/>
        <a:p>
          <a:r>
            <a:rPr lang="en-US" dirty="0" smtClean="0"/>
            <a:t>UVC</a:t>
          </a:r>
          <a:endParaRPr lang="ru-RU" dirty="0"/>
        </a:p>
      </dgm:t>
    </dgm:pt>
    <dgm:pt modelId="{CCECD450-8AF9-44A8-A7D3-F5A2C5C7E1F5}" type="parTrans" cxnId="{044BE784-0A1A-4E43-A543-4E7973603B42}">
      <dgm:prSet/>
      <dgm:spPr/>
      <dgm:t>
        <a:bodyPr/>
        <a:lstStyle/>
        <a:p>
          <a:endParaRPr lang="ru-RU"/>
        </a:p>
      </dgm:t>
    </dgm:pt>
    <dgm:pt modelId="{58140470-468F-43D1-8626-D8778D4180C5}" type="sibTrans" cxnId="{044BE784-0A1A-4E43-A543-4E7973603B42}">
      <dgm:prSet/>
      <dgm:spPr/>
      <dgm:t>
        <a:bodyPr/>
        <a:lstStyle/>
        <a:p>
          <a:endParaRPr lang="ru-RU"/>
        </a:p>
      </dgm:t>
    </dgm:pt>
    <dgm:pt modelId="{1B28E752-0329-4378-A734-B416CAB30005}">
      <dgm:prSet phldrT="[Текст]"/>
      <dgm:spPr>
        <a:solidFill>
          <a:srgbClr val="E2C87F"/>
        </a:solidFill>
      </dgm:spPr>
      <dgm:t>
        <a:bodyPr/>
        <a:lstStyle/>
        <a:p>
          <a:r>
            <a:rPr lang="en-US" dirty="0" smtClean="0"/>
            <a:t>UVA</a:t>
          </a:r>
          <a:endParaRPr lang="ru-RU" dirty="0"/>
        </a:p>
      </dgm:t>
    </dgm:pt>
    <dgm:pt modelId="{4F12A0A0-25A4-45F9-8FB1-C88D1EB1EC93}" type="parTrans" cxnId="{3F08345B-D8E1-4E6D-A42D-629C5481A709}">
      <dgm:prSet/>
      <dgm:spPr/>
      <dgm:t>
        <a:bodyPr/>
        <a:lstStyle/>
        <a:p>
          <a:endParaRPr lang="ru-RU"/>
        </a:p>
      </dgm:t>
    </dgm:pt>
    <dgm:pt modelId="{61712716-9404-459A-B32B-BF26D25DE61D}" type="sibTrans" cxnId="{3F08345B-D8E1-4E6D-A42D-629C5481A709}">
      <dgm:prSet/>
      <dgm:spPr/>
      <dgm:t>
        <a:bodyPr/>
        <a:lstStyle/>
        <a:p>
          <a:endParaRPr lang="ru-RU"/>
        </a:p>
      </dgm:t>
    </dgm:pt>
    <dgm:pt modelId="{046734C8-2EDA-4FF7-B98E-20DEF2FEB78D}">
      <dgm:prSet phldrT="[Текст]"/>
      <dgm:spPr>
        <a:solidFill>
          <a:srgbClr val="E2C87F"/>
        </a:solidFill>
      </dgm:spPr>
      <dgm:t>
        <a:bodyPr/>
        <a:lstStyle/>
        <a:p>
          <a:r>
            <a:rPr lang="en-US" dirty="0" smtClean="0"/>
            <a:t>UVB</a:t>
          </a:r>
          <a:endParaRPr lang="ru-RU" dirty="0"/>
        </a:p>
      </dgm:t>
    </dgm:pt>
    <dgm:pt modelId="{5D3CF75F-D042-484B-B119-940D44F9B2FD}" type="sibTrans" cxnId="{39D12592-C8AA-4ECA-A67F-3B0875D440BF}">
      <dgm:prSet/>
      <dgm:spPr/>
      <dgm:t>
        <a:bodyPr/>
        <a:lstStyle/>
        <a:p>
          <a:endParaRPr lang="ru-RU"/>
        </a:p>
      </dgm:t>
    </dgm:pt>
    <dgm:pt modelId="{8AAF81C6-2CC2-43B5-9453-7CF88897E659}" type="parTrans" cxnId="{39D12592-C8AA-4ECA-A67F-3B0875D440BF}">
      <dgm:prSet/>
      <dgm:spPr/>
      <dgm:t>
        <a:bodyPr/>
        <a:lstStyle/>
        <a:p>
          <a:endParaRPr lang="ru-RU"/>
        </a:p>
      </dgm:t>
    </dgm:pt>
    <dgm:pt modelId="{4D43913F-0E25-45C3-9931-1A67FD50AF25}" type="pres">
      <dgm:prSet presAssocID="{01725882-71E5-4A1E-8D4A-CB7942B525E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E3CBC3-D7F0-4736-98C6-DB26490C4675}" type="pres">
      <dgm:prSet presAssocID="{AEB2FF28-2AAA-42C2-BDFA-EA53DBDDA5DD}" presName="horFlow" presStyleCnt="0"/>
      <dgm:spPr/>
    </dgm:pt>
    <dgm:pt modelId="{17F12EFA-2200-4462-BB1E-86E12AA308E3}" type="pres">
      <dgm:prSet presAssocID="{AEB2FF28-2AAA-42C2-BDFA-EA53DBDDA5DD}" presName="bigChev" presStyleLbl="node1" presStyleIdx="0" presStyleCnt="3" custLinFactNeighborX="-42810" custLinFactNeighborY="1067"/>
      <dgm:spPr/>
      <dgm:t>
        <a:bodyPr/>
        <a:lstStyle/>
        <a:p>
          <a:endParaRPr lang="ru-RU"/>
        </a:p>
      </dgm:t>
    </dgm:pt>
    <dgm:pt modelId="{A1155A2C-6EFF-446E-A92A-C9CABC84A1CC}" type="pres">
      <dgm:prSet presAssocID="{AEB2FF28-2AAA-42C2-BDFA-EA53DBDDA5DD}" presName="vSp" presStyleCnt="0"/>
      <dgm:spPr/>
    </dgm:pt>
    <dgm:pt modelId="{8F512AC0-F7C1-4B2E-9A5A-6AEEBAF6037C}" type="pres">
      <dgm:prSet presAssocID="{046734C8-2EDA-4FF7-B98E-20DEF2FEB78D}" presName="horFlow" presStyleCnt="0"/>
      <dgm:spPr/>
    </dgm:pt>
    <dgm:pt modelId="{253A024F-EE93-411C-899D-2DD858D012A3}" type="pres">
      <dgm:prSet presAssocID="{046734C8-2EDA-4FF7-B98E-20DEF2FEB78D}" presName="bigChev" presStyleLbl="node1" presStyleIdx="1" presStyleCnt="3" custLinFactNeighborX="24069" custLinFactNeighborY="-1873"/>
      <dgm:spPr/>
      <dgm:t>
        <a:bodyPr/>
        <a:lstStyle/>
        <a:p>
          <a:endParaRPr lang="ru-RU"/>
        </a:p>
      </dgm:t>
    </dgm:pt>
    <dgm:pt modelId="{51D12FD1-E811-4F2D-9DC4-213F8CCAE4D2}" type="pres">
      <dgm:prSet presAssocID="{046734C8-2EDA-4FF7-B98E-20DEF2FEB78D}" presName="vSp" presStyleCnt="0"/>
      <dgm:spPr/>
    </dgm:pt>
    <dgm:pt modelId="{E56E600C-B200-432A-B3BF-439263EA6FCB}" type="pres">
      <dgm:prSet presAssocID="{1B28E752-0329-4378-A734-B416CAB30005}" presName="horFlow" presStyleCnt="0"/>
      <dgm:spPr/>
    </dgm:pt>
    <dgm:pt modelId="{18B41E9D-B795-4234-BBA8-0A6823F7E941}" type="pres">
      <dgm:prSet presAssocID="{1B28E752-0329-4378-A734-B416CAB30005}" presName="bigChev" presStyleLbl="node1" presStyleIdx="2" presStyleCnt="3" custLinFactNeighborX="88915" custLinFactNeighborY="-8314"/>
      <dgm:spPr/>
      <dgm:t>
        <a:bodyPr/>
        <a:lstStyle/>
        <a:p>
          <a:endParaRPr lang="ru-RU"/>
        </a:p>
      </dgm:t>
    </dgm:pt>
  </dgm:ptLst>
  <dgm:cxnLst>
    <dgm:cxn modelId="{D1A94337-054B-4607-80D4-4B7D5C3CA500}" type="presOf" srcId="{1B28E752-0329-4378-A734-B416CAB30005}" destId="{18B41E9D-B795-4234-BBA8-0A6823F7E941}" srcOrd="0" destOrd="0" presId="urn:microsoft.com/office/officeart/2005/8/layout/lProcess3"/>
    <dgm:cxn modelId="{6A8BE08D-E545-4BBA-AC93-144DF2CCF320}" type="presOf" srcId="{046734C8-2EDA-4FF7-B98E-20DEF2FEB78D}" destId="{253A024F-EE93-411C-899D-2DD858D012A3}" srcOrd="0" destOrd="0" presId="urn:microsoft.com/office/officeart/2005/8/layout/lProcess3"/>
    <dgm:cxn modelId="{5794C5FE-790C-4C60-A179-6D980F006675}" type="presOf" srcId="{AEB2FF28-2AAA-42C2-BDFA-EA53DBDDA5DD}" destId="{17F12EFA-2200-4462-BB1E-86E12AA308E3}" srcOrd="0" destOrd="0" presId="urn:microsoft.com/office/officeart/2005/8/layout/lProcess3"/>
    <dgm:cxn modelId="{39D12592-C8AA-4ECA-A67F-3B0875D440BF}" srcId="{01725882-71E5-4A1E-8D4A-CB7942B525EB}" destId="{046734C8-2EDA-4FF7-B98E-20DEF2FEB78D}" srcOrd="1" destOrd="0" parTransId="{8AAF81C6-2CC2-43B5-9453-7CF88897E659}" sibTransId="{5D3CF75F-D042-484B-B119-940D44F9B2FD}"/>
    <dgm:cxn modelId="{044BE784-0A1A-4E43-A543-4E7973603B42}" srcId="{01725882-71E5-4A1E-8D4A-CB7942B525EB}" destId="{AEB2FF28-2AAA-42C2-BDFA-EA53DBDDA5DD}" srcOrd="0" destOrd="0" parTransId="{CCECD450-8AF9-44A8-A7D3-F5A2C5C7E1F5}" sibTransId="{58140470-468F-43D1-8626-D8778D4180C5}"/>
    <dgm:cxn modelId="{3F08345B-D8E1-4E6D-A42D-629C5481A709}" srcId="{01725882-71E5-4A1E-8D4A-CB7942B525EB}" destId="{1B28E752-0329-4378-A734-B416CAB30005}" srcOrd="2" destOrd="0" parTransId="{4F12A0A0-25A4-45F9-8FB1-C88D1EB1EC93}" sibTransId="{61712716-9404-459A-B32B-BF26D25DE61D}"/>
    <dgm:cxn modelId="{93CDF4C3-2C6A-4314-85D4-CBDA4C085F99}" type="presOf" srcId="{01725882-71E5-4A1E-8D4A-CB7942B525EB}" destId="{4D43913F-0E25-45C3-9931-1A67FD50AF25}" srcOrd="0" destOrd="0" presId="urn:microsoft.com/office/officeart/2005/8/layout/lProcess3"/>
    <dgm:cxn modelId="{2BF46A52-97B5-4685-B2A1-BAE881D11FDC}" type="presParOf" srcId="{4D43913F-0E25-45C3-9931-1A67FD50AF25}" destId="{D6E3CBC3-D7F0-4736-98C6-DB26490C4675}" srcOrd="0" destOrd="0" presId="urn:microsoft.com/office/officeart/2005/8/layout/lProcess3"/>
    <dgm:cxn modelId="{704D2B8E-875F-44F2-9772-071DE9D89B6A}" type="presParOf" srcId="{D6E3CBC3-D7F0-4736-98C6-DB26490C4675}" destId="{17F12EFA-2200-4462-BB1E-86E12AA308E3}" srcOrd="0" destOrd="0" presId="urn:microsoft.com/office/officeart/2005/8/layout/lProcess3"/>
    <dgm:cxn modelId="{5AC94AAE-577B-40E7-9B67-4F5C8596CBFF}" type="presParOf" srcId="{4D43913F-0E25-45C3-9931-1A67FD50AF25}" destId="{A1155A2C-6EFF-446E-A92A-C9CABC84A1CC}" srcOrd="1" destOrd="0" presId="urn:microsoft.com/office/officeart/2005/8/layout/lProcess3"/>
    <dgm:cxn modelId="{BC1C1C75-431E-49C0-A6AA-FD8ABABA0CEA}" type="presParOf" srcId="{4D43913F-0E25-45C3-9931-1A67FD50AF25}" destId="{8F512AC0-F7C1-4B2E-9A5A-6AEEBAF6037C}" srcOrd="2" destOrd="0" presId="urn:microsoft.com/office/officeart/2005/8/layout/lProcess3"/>
    <dgm:cxn modelId="{4B0112FE-6639-483E-B552-60B312C03BD4}" type="presParOf" srcId="{8F512AC0-F7C1-4B2E-9A5A-6AEEBAF6037C}" destId="{253A024F-EE93-411C-899D-2DD858D012A3}" srcOrd="0" destOrd="0" presId="urn:microsoft.com/office/officeart/2005/8/layout/lProcess3"/>
    <dgm:cxn modelId="{CDFBCE53-5B6E-4261-B99D-7BE4B7ABDFC8}" type="presParOf" srcId="{4D43913F-0E25-45C3-9931-1A67FD50AF25}" destId="{51D12FD1-E811-4F2D-9DC4-213F8CCAE4D2}" srcOrd="3" destOrd="0" presId="urn:microsoft.com/office/officeart/2005/8/layout/lProcess3"/>
    <dgm:cxn modelId="{FAFCAACD-9301-45E0-80A8-C724EAC9F478}" type="presParOf" srcId="{4D43913F-0E25-45C3-9931-1A67FD50AF25}" destId="{E56E600C-B200-432A-B3BF-439263EA6FCB}" srcOrd="4" destOrd="0" presId="urn:microsoft.com/office/officeart/2005/8/layout/lProcess3"/>
    <dgm:cxn modelId="{2C9CBCA6-7FAB-4DCF-ACB5-6658FAAA618C}" type="presParOf" srcId="{E56E600C-B200-432A-B3BF-439263EA6FCB}" destId="{18B41E9D-B795-4234-BBA8-0A6823F7E94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78254-3475-4C53-8B4F-7A94C9931BC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4415A-617B-491C-B7ED-B06F683AD8B0}">
      <dgm:prSet phldrT="[Текст]" custT="1"/>
      <dgm:spPr>
        <a:solidFill>
          <a:srgbClr val="E2C87F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Garamond" pitchFamily="18" charset="0"/>
            </a:rPr>
            <a:t>Загар несет в себе много опасностей</a:t>
          </a:r>
          <a:endParaRPr lang="ru-RU" sz="2800" b="1" dirty="0">
            <a:solidFill>
              <a:schemeClr val="tx1"/>
            </a:solidFill>
            <a:latin typeface="Garamond" pitchFamily="18" charset="0"/>
          </a:endParaRPr>
        </a:p>
      </dgm:t>
    </dgm:pt>
    <dgm:pt modelId="{60F244EA-EA6F-400B-B025-AC834FAF9B5E}" type="parTrans" cxnId="{FAEED1D6-B6BA-441E-8245-1CBC4D92D740}">
      <dgm:prSet/>
      <dgm:spPr/>
      <dgm:t>
        <a:bodyPr/>
        <a:lstStyle/>
        <a:p>
          <a:endParaRPr lang="ru-RU"/>
        </a:p>
      </dgm:t>
    </dgm:pt>
    <dgm:pt modelId="{11392E15-DFFD-42E8-9CCC-DC5C4364A0F4}" type="sibTrans" cxnId="{FAEED1D6-B6BA-441E-8245-1CBC4D92D740}">
      <dgm:prSet/>
      <dgm:spPr/>
      <dgm:t>
        <a:bodyPr/>
        <a:lstStyle/>
        <a:p>
          <a:endParaRPr lang="ru-RU"/>
        </a:p>
      </dgm:t>
    </dgm:pt>
    <dgm:pt modelId="{C6CD5FED-F206-4146-B825-9F8EDC32F27D}">
      <dgm:prSet phldrT="[Текст]" custT="1"/>
      <dgm:spPr>
        <a:solidFill>
          <a:schemeClr val="bg1">
            <a:alpha val="90000"/>
          </a:schemeClr>
        </a:solidFill>
        <a:ln>
          <a:solidFill>
            <a:srgbClr val="E2C87F">
              <a:alpha val="90000"/>
            </a:srgbClr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Может снизить количество рецепторов к витамину А в клеточных мембранах или вызвать их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инактивацию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0ABD9-4E59-44DB-86FF-1FCB67FEAD2B}" type="parTrans" cxnId="{A7F4B559-AAE1-49F3-99CA-257707DDAF49}">
      <dgm:prSet/>
      <dgm:spPr/>
      <dgm:t>
        <a:bodyPr/>
        <a:lstStyle/>
        <a:p>
          <a:endParaRPr lang="ru-RU"/>
        </a:p>
      </dgm:t>
    </dgm:pt>
    <dgm:pt modelId="{D672EDBA-CFBD-4A76-8704-1F7E5D83DD8A}" type="sibTrans" cxnId="{A7F4B559-AAE1-49F3-99CA-257707DDAF49}">
      <dgm:prSet/>
      <dgm:spPr/>
      <dgm:t>
        <a:bodyPr/>
        <a:lstStyle/>
        <a:p>
          <a:endParaRPr lang="ru-RU"/>
        </a:p>
      </dgm:t>
    </dgm:pt>
    <dgm:pt modelId="{E9937774-04CB-4060-86C9-05BE4E970DD9}">
      <dgm:prSet phldrT="[Текст]" custT="1"/>
      <dgm:spPr>
        <a:solidFill>
          <a:schemeClr val="bg1">
            <a:alpha val="90000"/>
          </a:schemeClr>
        </a:solidFill>
        <a:ln>
          <a:solidFill>
            <a:srgbClr val="E2C87F">
              <a:alpha val="90000"/>
            </a:srgbClr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Окисление витамина С приводит к бездействию витамина Е и способствует перекисному окислению липидов.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7760B-5ECB-4A24-A35A-C887E231AB20}" type="parTrans" cxnId="{B8E7F52C-E48F-446C-A34E-63CE8D775067}">
      <dgm:prSet/>
      <dgm:spPr/>
      <dgm:t>
        <a:bodyPr/>
        <a:lstStyle/>
        <a:p>
          <a:endParaRPr lang="ru-RU"/>
        </a:p>
      </dgm:t>
    </dgm:pt>
    <dgm:pt modelId="{7AF01B15-691D-4620-986A-155AE1892EE3}" type="sibTrans" cxnId="{B8E7F52C-E48F-446C-A34E-63CE8D775067}">
      <dgm:prSet/>
      <dgm:spPr/>
      <dgm:t>
        <a:bodyPr/>
        <a:lstStyle/>
        <a:p>
          <a:endParaRPr lang="ru-RU"/>
        </a:p>
      </dgm:t>
    </dgm:pt>
    <dgm:pt modelId="{93971009-1F81-4B37-AEEB-E05A6CD39C46}" type="pres">
      <dgm:prSet presAssocID="{2AB78254-3475-4C53-8B4F-7A94C9931B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551E1E-A530-41F0-AB92-291D81CEBBAA}" type="pres">
      <dgm:prSet presAssocID="{2454415A-617B-491C-B7ED-B06F683AD8B0}" presName="linNode" presStyleCnt="0"/>
      <dgm:spPr/>
    </dgm:pt>
    <dgm:pt modelId="{C4A710DB-8FE1-4E8C-8678-D5EF2A987B26}" type="pres">
      <dgm:prSet presAssocID="{2454415A-617B-491C-B7ED-B06F683AD8B0}" presName="parentShp" presStyleLbl="node1" presStyleIdx="0" presStyleCnt="1" custLinFactNeighborX="-44550" custLinFactNeighborY="-20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213B2-42D4-4103-B2E5-3412D669E0BA}" type="pres">
      <dgm:prSet presAssocID="{2454415A-617B-491C-B7ED-B06F683AD8B0}" presName="childShp" presStyleLbl="bgAccFollowNode1" presStyleIdx="0" presStyleCnt="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D7C3DF21-92DA-4369-A463-2E254B950126}" type="presOf" srcId="{C6CD5FED-F206-4146-B825-9F8EDC32F27D}" destId="{313213B2-42D4-4103-B2E5-3412D669E0BA}" srcOrd="0" destOrd="0" presId="urn:microsoft.com/office/officeart/2005/8/layout/vList6"/>
    <dgm:cxn modelId="{CA74272F-D218-4686-BCD4-41837286A61A}" type="presOf" srcId="{2AB78254-3475-4C53-8B4F-7A94C9931BCB}" destId="{93971009-1F81-4B37-AEEB-E05A6CD39C46}" srcOrd="0" destOrd="0" presId="urn:microsoft.com/office/officeart/2005/8/layout/vList6"/>
    <dgm:cxn modelId="{C8EFE6C9-68F9-4949-8FED-35A76C44B9CD}" type="presOf" srcId="{E9937774-04CB-4060-86C9-05BE4E970DD9}" destId="{313213B2-42D4-4103-B2E5-3412D669E0BA}" srcOrd="0" destOrd="1" presId="urn:microsoft.com/office/officeart/2005/8/layout/vList6"/>
    <dgm:cxn modelId="{B8E7F52C-E48F-446C-A34E-63CE8D775067}" srcId="{2454415A-617B-491C-B7ED-B06F683AD8B0}" destId="{E9937774-04CB-4060-86C9-05BE4E970DD9}" srcOrd="1" destOrd="0" parTransId="{33E7760B-5ECB-4A24-A35A-C887E231AB20}" sibTransId="{7AF01B15-691D-4620-986A-155AE1892EE3}"/>
    <dgm:cxn modelId="{364814F5-1ABD-452A-8CDC-8A06E542CF5B}" type="presOf" srcId="{2454415A-617B-491C-B7ED-B06F683AD8B0}" destId="{C4A710DB-8FE1-4E8C-8678-D5EF2A987B26}" srcOrd="0" destOrd="0" presId="urn:microsoft.com/office/officeart/2005/8/layout/vList6"/>
    <dgm:cxn modelId="{A7F4B559-AAE1-49F3-99CA-257707DDAF49}" srcId="{2454415A-617B-491C-B7ED-B06F683AD8B0}" destId="{C6CD5FED-F206-4146-B825-9F8EDC32F27D}" srcOrd="0" destOrd="0" parTransId="{72B0ABD9-4E59-44DB-86FF-1FCB67FEAD2B}" sibTransId="{D672EDBA-CFBD-4A76-8704-1F7E5D83DD8A}"/>
    <dgm:cxn modelId="{FAEED1D6-B6BA-441E-8245-1CBC4D92D740}" srcId="{2AB78254-3475-4C53-8B4F-7A94C9931BCB}" destId="{2454415A-617B-491C-B7ED-B06F683AD8B0}" srcOrd="0" destOrd="0" parTransId="{60F244EA-EA6F-400B-B025-AC834FAF9B5E}" sibTransId="{11392E15-DFFD-42E8-9CCC-DC5C4364A0F4}"/>
    <dgm:cxn modelId="{3A4A4809-2F15-49F9-9489-346C09D38A69}" type="presParOf" srcId="{93971009-1F81-4B37-AEEB-E05A6CD39C46}" destId="{92551E1E-A530-41F0-AB92-291D81CEBBAA}" srcOrd="0" destOrd="0" presId="urn:microsoft.com/office/officeart/2005/8/layout/vList6"/>
    <dgm:cxn modelId="{6E961E3A-854E-4591-9509-45FD19A1F4AA}" type="presParOf" srcId="{92551E1E-A530-41F0-AB92-291D81CEBBAA}" destId="{C4A710DB-8FE1-4E8C-8678-D5EF2A987B26}" srcOrd="0" destOrd="0" presId="urn:microsoft.com/office/officeart/2005/8/layout/vList6"/>
    <dgm:cxn modelId="{E2672ED1-F6BC-4400-99B6-C2B8C2C1A9FC}" type="presParOf" srcId="{92551E1E-A530-41F0-AB92-291D81CEBBAA}" destId="{313213B2-42D4-4103-B2E5-3412D669E0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472AE-9922-49D8-9454-B8E82248419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E7C2A-E5C9-4D6C-869F-3084DD180CF6}">
      <dgm:prSet phldrT="[Текст]" custT="1"/>
      <dgm:spPr>
        <a:noFill/>
        <a:ln>
          <a:solidFill>
            <a:srgbClr val="E2C87F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Физические фильтры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04B205-6D14-47D1-9909-C285653EEDD2}" type="parTrans" cxnId="{84B298D4-C9FC-4FB5-BDEE-F52F4F5825EA}">
      <dgm:prSet/>
      <dgm:spPr/>
      <dgm:t>
        <a:bodyPr/>
        <a:lstStyle/>
        <a:p>
          <a:endParaRPr lang="ru-RU"/>
        </a:p>
      </dgm:t>
    </dgm:pt>
    <dgm:pt modelId="{6DA3897D-8EB5-47F8-8584-94B0C095B9AD}" type="sibTrans" cxnId="{84B298D4-C9FC-4FB5-BDEE-F52F4F5825E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023CE52-8A67-4148-ACE0-599729394074}">
      <dgm:prSet phldrT="[Текст]" custT="1"/>
      <dgm:spPr>
        <a:noFill/>
        <a:ln>
          <a:solidFill>
            <a:srgbClr val="E2C87F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Химические фильтры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693AD9-CB90-4859-A42C-5922D31C6CFA}" type="parTrans" cxnId="{B23024B6-EF5F-477D-B1C2-A3F144463F69}">
      <dgm:prSet/>
      <dgm:spPr/>
      <dgm:t>
        <a:bodyPr/>
        <a:lstStyle/>
        <a:p>
          <a:endParaRPr lang="ru-RU"/>
        </a:p>
      </dgm:t>
    </dgm:pt>
    <dgm:pt modelId="{00DE2E72-149E-4750-921A-5A0B8596E6E1}" type="sibTrans" cxnId="{B23024B6-EF5F-477D-B1C2-A3F144463F6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211B41C-6965-48E4-9CAA-CD165430F620}">
      <dgm:prSet phldrT="[Текст]" custT="1"/>
      <dgm:spPr>
        <a:noFill/>
        <a:ln>
          <a:solidFill>
            <a:srgbClr val="E2C87F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Антиоксиданты (витамины, растительные экстракты)</a:t>
          </a:r>
          <a:endParaRPr lang="ru-RU" sz="1400" dirty="0"/>
        </a:p>
      </dgm:t>
    </dgm:pt>
    <dgm:pt modelId="{A568E4E8-0A5C-447B-B6FC-C2CCD420E0CA}" type="parTrans" cxnId="{1D7B4EB0-986E-4F75-A787-A9A2A2ABDCE7}">
      <dgm:prSet/>
      <dgm:spPr/>
      <dgm:t>
        <a:bodyPr/>
        <a:lstStyle/>
        <a:p>
          <a:endParaRPr lang="ru-RU"/>
        </a:p>
      </dgm:t>
    </dgm:pt>
    <dgm:pt modelId="{EC4DFB4D-F591-48DA-96F6-74955CD891AD}" type="sibTrans" cxnId="{1D7B4EB0-986E-4F75-A787-A9A2A2ABDC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AF35004-C32D-46D5-8109-4FF04F0EAFC3}">
      <dgm:prSet phldrT="[Текст]" custT="1"/>
      <dgm:spPr>
        <a:noFill/>
        <a:ln>
          <a:solidFill>
            <a:srgbClr val="E2C87F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Биологические (растительные) «солнечные фильтры»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75EEBB-8BAF-46A2-B5EF-C5637502C0F5}" type="parTrans" cxnId="{A6B0DD56-FC42-4572-BBCB-F7B7658B7C63}">
      <dgm:prSet/>
      <dgm:spPr/>
      <dgm:t>
        <a:bodyPr/>
        <a:lstStyle/>
        <a:p>
          <a:endParaRPr lang="ru-RU"/>
        </a:p>
      </dgm:t>
    </dgm:pt>
    <dgm:pt modelId="{8F8985FC-AFC9-4B6D-880C-73E96952625E}" type="sibTrans" cxnId="{A6B0DD56-FC42-4572-BBCB-F7B7658B7C6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F50D36A-CC38-4EC3-9DDE-60994096922F}" type="pres">
      <dgm:prSet presAssocID="{3A2472AE-9922-49D8-9454-B8E8224841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8F2D7D-3EF3-42E3-A576-707517FA66DD}" type="pres">
      <dgm:prSet presAssocID="{0CCE7C2A-E5C9-4D6C-869F-3084DD180CF6}" presName="node" presStyleLbl="node1" presStyleIdx="0" presStyleCnt="4" custScaleX="153331" custScaleY="110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0C25D-74A3-4C6B-B0D6-9C04A64FBAE8}" type="pres">
      <dgm:prSet presAssocID="{0CCE7C2A-E5C9-4D6C-869F-3084DD180CF6}" presName="spNode" presStyleCnt="0"/>
      <dgm:spPr/>
    </dgm:pt>
    <dgm:pt modelId="{C5CF6A5C-50B9-47F5-A5C1-F36F77017485}" type="pres">
      <dgm:prSet presAssocID="{6DA3897D-8EB5-47F8-8584-94B0C095B9A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3070DEA-BCFF-4908-8ADB-D4EB1C696B1E}" type="pres">
      <dgm:prSet presAssocID="{1023CE52-8A67-4148-ACE0-599729394074}" presName="node" presStyleLbl="node1" presStyleIdx="1" presStyleCnt="4" custScaleX="136367" custScaleY="11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7D955-AA28-4F89-B565-970C8CE3C10F}" type="pres">
      <dgm:prSet presAssocID="{1023CE52-8A67-4148-ACE0-599729394074}" presName="spNode" presStyleCnt="0"/>
      <dgm:spPr/>
    </dgm:pt>
    <dgm:pt modelId="{37AAD4A2-0530-4E1F-8C81-CD2F76E50CA8}" type="pres">
      <dgm:prSet presAssocID="{00DE2E72-149E-4750-921A-5A0B8596E6E1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C6F205C-EB28-401E-8D3F-898F91DFF798}" type="pres">
      <dgm:prSet presAssocID="{C211B41C-6965-48E4-9CAA-CD165430F620}" presName="node" presStyleLbl="node1" presStyleIdx="2" presStyleCnt="4" custScaleX="148339" custScaleY="135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61910-BA9E-4B6F-9964-F871D8551FF5}" type="pres">
      <dgm:prSet presAssocID="{C211B41C-6965-48E4-9CAA-CD165430F620}" presName="spNode" presStyleCnt="0"/>
      <dgm:spPr/>
    </dgm:pt>
    <dgm:pt modelId="{FD1CFD99-10D1-4055-A2D3-80DBD6ED464E}" type="pres">
      <dgm:prSet presAssocID="{EC4DFB4D-F591-48DA-96F6-74955CD891A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DCB5037-CD8E-4D58-9C31-A72591079FC0}" type="pres">
      <dgm:prSet presAssocID="{DAF35004-C32D-46D5-8109-4FF04F0EAFC3}" presName="node" presStyleLbl="node1" presStyleIdx="3" presStyleCnt="4" custScaleX="140926" custScaleY="110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FDDAF-A3FE-49F2-B02B-B2D7A6FC7539}" type="pres">
      <dgm:prSet presAssocID="{DAF35004-C32D-46D5-8109-4FF04F0EAFC3}" presName="spNode" presStyleCnt="0"/>
      <dgm:spPr/>
    </dgm:pt>
    <dgm:pt modelId="{58D6E3A7-A81D-4839-82FB-C897DD972BF0}" type="pres">
      <dgm:prSet presAssocID="{8F8985FC-AFC9-4B6D-880C-73E96952625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A6B0DD56-FC42-4572-BBCB-F7B7658B7C63}" srcId="{3A2472AE-9922-49D8-9454-B8E822484199}" destId="{DAF35004-C32D-46D5-8109-4FF04F0EAFC3}" srcOrd="3" destOrd="0" parTransId="{F575EEBB-8BAF-46A2-B5EF-C5637502C0F5}" sibTransId="{8F8985FC-AFC9-4B6D-880C-73E96952625E}"/>
    <dgm:cxn modelId="{084D327B-9B1E-4959-8643-F559F339A1CE}" type="presOf" srcId="{EC4DFB4D-F591-48DA-96F6-74955CD891AD}" destId="{FD1CFD99-10D1-4055-A2D3-80DBD6ED464E}" srcOrd="0" destOrd="0" presId="urn:microsoft.com/office/officeart/2005/8/layout/cycle6"/>
    <dgm:cxn modelId="{D2561E48-4FEB-415B-A0C8-C7F713061AD2}" type="presOf" srcId="{8F8985FC-AFC9-4B6D-880C-73E96952625E}" destId="{58D6E3A7-A81D-4839-82FB-C897DD972BF0}" srcOrd="0" destOrd="0" presId="urn:microsoft.com/office/officeart/2005/8/layout/cycle6"/>
    <dgm:cxn modelId="{145947D6-4A43-45AB-B4F6-D5473DEA9E1D}" type="presOf" srcId="{0CCE7C2A-E5C9-4D6C-869F-3084DD180CF6}" destId="{588F2D7D-3EF3-42E3-A576-707517FA66DD}" srcOrd="0" destOrd="0" presId="urn:microsoft.com/office/officeart/2005/8/layout/cycle6"/>
    <dgm:cxn modelId="{BC37F416-478D-4F1D-9B1A-15A7207792EA}" type="presOf" srcId="{3A2472AE-9922-49D8-9454-B8E822484199}" destId="{3F50D36A-CC38-4EC3-9DDE-60994096922F}" srcOrd="0" destOrd="0" presId="urn:microsoft.com/office/officeart/2005/8/layout/cycle6"/>
    <dgm:cxn modelId="{AC359B74-38DD-4FB6-948E-CEC65C45F557}" type="presOf" srcId="{1023CE52-8A67-4148-ACE0-599729394074}" destId="{33070DEA-BCFF-4908-8ADB-D4EB1C696B1E}" srcOrd="0" destOrd="0" presId="urn:microsoft.com/office/officeart/2005/8/layout/cycle6"/>
    <dgm:cxn modelId="{656BB5F7-1F6F-4BA2-A65F-71D0EE448BBA}" type="presOf" srcId="{DAF35004-C32D-46D5-8109-4FF04F0EAFC3}" destId="{BDCB5037-CD8E-4D58-9C31-A72591079FC0}" srcOrd="0" destOrd="0" presId="urn:microsoft.com/office/officeart/2005/8/layout/cycle6"/>
    <dgm:cxn modelId="{1D7B4EB0-986E-4F75-A787-A9A2A2ABDCE7}" srcId="{3A2472AE-9922-49D8-9454-B8E822484199}" destId="{C211B41C-6965-48E4-9CAA-CD165430F620}" srcOrd="2" destOrd="0" parTransId="{A568E4E8-0A5C-447B-B6FC-C2CCD420E0CA}" sibTransId="{EC4DFB4D-F591-48DA-96F6-74955CD891AD}"/>
    <dgm:cxn modelId="{33A546DA-6E7A-4047-9A51-3D47A55A7340}" type="presOf" srcId="{6DA3897D-8EB5-47F8-8584-94B0C095B9AD}" destId="{C5CF6A5C-50B9-47F5-A5C1-F36F77017485}" srcOrd="0" destOrd="0" presId="urn:microsoft.com/office/officeart/2005/8/layout/cycle6"/>
    <dgm:cxn modelId="{CB118531-9435-4A8E-88D6-78E9B99E906C}" type="presOf" srcId="{C211B41C-6965-48E4-9CAA-CD165430F620}" destId="{CC6F205C-EB28-401E-8D3F-898F91DFF798}" srcOrd="0" destOrd="0" presId="urn:microsoft.com/office/officeart/2005/8/layout/cycle6"/>
    <dgm:cxn modelId="{84B298D4-C9FC-4FB5-BDEE-F52F4F5825EA}" srcId="{3A2472AE-9922-49D8-9454-B8E822484199}" destId="{0CCE7C2A-E5C9-4D6C-869F-3084DD180CF6}" srcOrd="0" destOrd="0" parTransId="{FF04B205-6D14-47D1-9909-C285653EEDD2}" sibTransId="{6DA3897D-8EB5-47F8-8584-94B0C095B9AD}"/>
    <dgm:cxn modelId="{18B70975-C7A9-46A1-86E0-FCB39A0D796A}" type="presOf" srcId="{00DE2E72-149E-4750-921A-5A0B8596E6E1}" destId="{37AAD4A2-0530-4E1F-8C81-CD2F76E50CA8}" srcOrd="0" destOrd="0" presId="urn:microsoft.com/office/officeart/2005/8/layout/cycle6"/>
    <dgm:cxn modelId="{B23024B6-EF5F-477D-B1C2-A3F144463F69}" srcId="{3A2472AE-9922-49D8-9454-B8E822484199}" destId="{1023CE52-8A67-4148-ACE0-599729394074}" srcOrd="1" destOrd="0" parTransId="{58693AD9-CB90-4859-A42C-5922D31C6CFA}" sibTransId="{00DE2E72-149E-4750-921A-5A0B8596E6E1}"/>
    <dgm:cxn modelId="{93C60BB3-DAF2-4580-A34C-69E51E3D420B}" type="presParOf" srcId="{3F50D36A-CC38-4EC3-9DDE-60994096922F}" destId="{588F2D7D-3EF3-42E3-A576-707517FA66DD}" srcOrd="0" destOrd="0" presId="urn:microsoft.com/office/officeart/2005/8/layout/cycle6"/>
    <dgm:cxn modelId="{FCA4D685-A77B-45FC-ABA5-CD0095ED4A66}" type="presParOf" srcId="{3F50D36A-CC38-4EC3-9DDE-60994096922F}" destId="{13A0C25D-74A3-4C6B-B0D6-9C04A64FBAE8}" srcOrd="1" destOrd="0" presId="urn:microsoft.com/office/officeart/2005/8/layout/cycle6"/>
    <dgm:cxn modelId="{2F6F6E39-AAEB-4DC9-B2D2-6F524CB0F6FD}" type="presParOf" srcId="{3F50D36A-CC38-4EC3-9DDE-60994096922F}" destId="{C5CF6A5C-50B9-47F5-A5C1-F36F77017485}" srcOrd="2" destOrd="0" presId="urn:microsoft.com/office/officeart/2005/8/layout/cycle6"/>
    <dgm:cxn modelId="{978D80B3-1420-4F90-B64A-4FD4E0675E1B}" type="presParOf" srcId="{3F50D36A-CC38-4EC3-9DDE-60994096922F}" destId="{33070DEA-BCFF-4908-8ADB-D4EB1C696B1E}" srcOrd="3" destOrd="0" presId="urn:microsoft.com/office/officeart/2005/8/layout/cycle6"/>
    <dgm:cxn modelId="{979F392D-3601-46AC-A11C-C8B908DC8E75}" type="presParOf" srcId="{3F50D36A-CC38-4EC3-9DDE-60994096922F}" destId="{1FE7D955-AA28-4F89-B565-970C8CE3C10F}" srcOrd="4" destOrd="0" presId="urn:microsoft.com/office/officeart/2005/8/layout/cycle6"/>
    <dgm:cxn modelId="{25B1F3E7-B822-453D-81F7-51122E9CA96F}" type="presParOf" srcId="{3F50D36A-CC38-4EC3-9DDE-60994096922F}" destId="{37AAD4A2-0530-4E1F-8C81-CD2F76E50CA8}" srcOrd="5" destOrd="0" presId="urn:microsoft.com/office/officeart/2005/8/layout/cycle6"/>
    <dgm:cxn modelId="{38FB5B5D-2C22-4D19-AA89-682ED96915C2}" type="presParOf" srcId="{3F50D36A-CC38-4EC3-9DDE-60994096922F}" destId="{CC6F205C-EB28-401E-8D3F-898F91DFF798}" srcOrd="6" destOrd="0" presId="urn:microsoft.com/office/officeart/2005/8/layout/cycle6"/>
    <dgm:cxn modelId="{988CEE20-169F-44BF-897A-AAFE5B00F09C}" type="presParOf" srcId="{3F50D36A-CC38-4EC3-9DDE-60994096922F}" destId="{5B961910-BA9E-4B6F-9964-F871D8551FF5}" srcOrd="7" destOrd="0" presId="urn:microsoft.com/office/officeart/2005/8/layout/cycle6"/>
    <dgm:cxn modelId="{29D4D1A6-4E54-4ACD-A564-FB0DAC5D9C7B}" type="presParOf" srcId="{3F50D36A-CC38-4EC3-9DDE-60994096922F}" destId="{FD1CFD99-10D1-4055-A2D3-80DBD6ED464E}" srcOrd="8" destOrd="0" presId="urn:microsoft.com/office/officeart/2005/8/layout/cycle6"/>
    <dgm:cxn modelId="{A6A35B7D-DA37-4A48-AB93-F881C567EC50}" type="presParOf" srcId="{3F50D36A-CC38-4EC3-9DDE-60994096922F}" destId="{BDCB5037-CD8E-4D58-9C31-A72591079FC0}" srcOrd="9" destOrd="0" presId="urn:microsoft.com/office/officeart/2005/8/layout/cycle6"/>
    <dgm:cxn modelId="{A1BE9CD0-1562-4791-BD52-3E1975B05C7E}" type="presParOf" srcId="{3F50D36A-CC38-4EC3-9DDE-60994096922F}" destId="{3ECFDDAF-A3FE-49F2-B02B-B2D7A6FC7539}" srcOrd="10" destOrd="0" presId="urn:microsoft.com/office/officeart/2005/8/layout/cycle6"/>
    <dgm:cxn modelId="{684B497E-C423-4DD7-A67C-FA9AE29B413A}" type="presParOf" srcId="{3F50D36A-CC38-4EC3-9DDE-60994096922F}" destId="{58D6E3A7-A81D-4839-82FB-C897DD972BF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64B006-A53E-4AFF-AC1C-92FBF3FB60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7D555-110F-4231-AB06-09C3F25CAAD8}">
      <dgm:prSet phldrT="[Текст]" custT="1"/>
      <dgm:spPr>
        <a:solidFill>
          <a:schemeClr val="bg1"/>
        </a:solidFill>
        <a:ln>
          <a:solidFill>
            <a:srgbClr val="E2C87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Мульти-защитный с максимальной эффективностью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B8AD1-4968-4054-BD8C-FA1C69C45F3E}" type="parTrans" cxnId="{F8A9E48B-7C35-4879-9897-5A389F26F304}">
      <dgm:prSet/>
      <dgm:spPr/>
      <dgm:t>
        <a:bodyPr/>
        <a:lstStyle/>
        <a:p>
          <a:endParaRPr lang="ru-RU"/>
        </a:p>
      </dgm:t>
    </dgm:pt>
    <dgm:pt modelId="{8A39AC53-6A41-40B5-96BF-CD57D7234AA3}" type="sibTrans" cxnId="{F8A9E48B-7C35-4879-9897-5A389F26F304}">
      <dgm:prSet/>
      <dgm:spPr>
        <a:solidFill>
          <a:srgbClr val="E2C87F"/>
        </a:solidFill>
      </dgm:spPr>
      <dgm:t>
        <a:bodyPr/>
        <a:lstStyle/>
        <a:p>
          <a:endParaRPr lang="ru-RU"/>
        </a:p>
      </dgm:t>
    </dgm:pt>
    <dgm:pt modelId="{F90F5AAF-F862-4424-A29B-10A5F03C90E6}">
      <dgm:prSet phldrT="[Текст]" custT="1"/>
      <dgm:spPr>
        <a:solidFill>
          <a:schemeClr val="bg1"/>
        </a:solidFill>
        <a:ln>
          <a:solidFill>
            <a:srgbClr val="E2C87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Физические фильтры: 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диоксид титана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45EB24-B4AB-455E-9B5C-536E2E0FAC75}" type="parTrans" cxnId="{134B5CF8-BEBC-49B7-A948-D60545EEB31E}">
      <dgm:prSet/>
      <dgm:spPr/>
      <dgm:t>
        <a:bodyPr/>
        <a:lstStyle/>
        <a:p>
          <a:endParaRPr lang="ru-RU"/>
        </a:p>
      </dgm:t>
    </dgm:pt>
    <dgm:pt modelId="{E741F324-270C-4B39-A316-AB1ECE7DB1F9}" type="sibTrans" cxnId="{134B5CF8-BEBC-49B7-A948-D60545EEB31E}">
      <dgm:prSet/>
      <dgm:spPr>
        <a:solidFill>
          <a:srgbClr val="E2C87F"/>
        </a:solidFill>
      </dgm:spPr>
      <dgm:t>
        <a:bodyPr/>
        <a:lstStyle/>
        <a:p>
          <a:endParaRPr lang="ru-RU"/>
        </a:p>
      </dgm:t>
    </dgm:pt>
    <dgm:pt modelId="{E6471913-BAC0-4DE2-8E4A-653A74433FB9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659D1521-F3EA-41FA-82F6-57A7DB16D55C}" type="sibTrans" cxnId="{90994A44-632A-4DA7-A1E9-EF1C0D205003}">
      <dgm:prSet/>
      <dgm:spPr/>
      <dgm:t>
        <a:bodyPr/>
        <a:lstStyle/>
        <a:p>
          <a:endParaRPr lang="ru-RU"/>
        </a:p>
      </dgm:t>
    </dgm:pt>
    <dgm:pt modelId="{8333397D-32C0-409C-9E7C-7E28ACA50BE9}" type="parTrans" cxnId="{90994A44-632A-4DA7-A1E9-EF1C0D205003}">
      <dgm:prSet/>
      <dgm:spPr/>
      <dgm:t>
        <a:bodyPr/>
        <a:lstStyle/>
        <a:p>
          <a:endParaRPr lang="ru-RU"/>
        </a:p>
      </dgm:t>
    </dgm:pt>
    <dgm:pt modelId="{5E357D60-C74C-4F76-A09A-68C3275A952D}">
      <dgm:prSet phldrT="[Текст]" custT="1"/>
      <dgm:spPr>
        <a:solidFill>
          <a:schemeClr val="bg1"/>
        </a:solidFill>
        <a:ln>
          <a:solidFill>
            <a:srgbClr val="E2C87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Органические фильтры: </a:t>
          </a:r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липозоли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гидрозоли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354489-18B4-4EB8-82EE-DB7E055CF368}" type="sibTrans" cxnId="{8E53113A-95E3-4405-BE2B-376D5F315C07}">
      <dgm:prSet/>
      <dgm:spPr>
        <a:solidFill>
          <a:srgbClr val="E2C87F"/>
        </a:solidFill>
      </dgm:spPr>
      <dgm:t>
        <a:bodyPr/>
        <a:lstStyle/>
        <a:p>
          <a:endParaRPr lang="ru-RU"/>
        </a:p>
      </dgm:t>
    </dgm:pt>
    <dgm:pt modelId="{411D6E93-1EAF-428F-8192-E8AB143128B6}" type="parTrans" cxnId="{8E53113A-95E3-4405-BE2B-376D5F315C07}">
      <dgm:prSet/>
      <dgm:spPr/>
      <dgm:t>
        <a:bodyPr/>
        <a:lstStyle/>
        <a:p>
          <a:endParaRPr lang="ru-RU"/>
        </a:p>
      </dgm:t>
    </dgm:pt>
    <dgm:pt modelId="{4CD890CF-BA23-4BBC-B5DA-68F52700E2CA}">
      <dgm:prSet phldrT="[Текст]" custT="1"/>
      <dgm:spPr>
        <a:solidFill>
          <a:schemeClr val="bg1"/>
        </a:solidFill>
        <a:ln>
          <a:solidFill>
            <a:srgbClr val="E2C87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Биологические фильтры BSPF: 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фотопротектор полученный из сои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ED7425-BED2-4484-A8D8-B5830753EB64}" type="sibTrans" cxnId="{46BA96B3-A02F-4D53-B42B-3993DCC2D575}">
      <dgm:prSet/>
      <dgm:spPr>
        <a:solidFill>
          <a:srgbClr val="E2C87F"/>
        </a:solidFill>
      </dgm:spPr>
      <dgm:t>
        <a:bodyPr/>
        <a:lstStyle/>
        <a:p>
          <a:endParaRPr lang="ru-RU"/>
        </a:p>
      </dgm:t>
    </dgm:pt>
    <dgm:pt modelId="{195EBBB1-01B4-4D71-B920-0DFC458CE6E3}" type="parTrans" cxnId="{46BA96B3-A02F-4D53-B42B-3993DCC2D575}">
      <dgm:prSet/>
      <dgm:spPr/>
      <dgm:t>
        <a:bodyPr/>
        <a:lstStyle/>
        <a:p>
          <a:endParaRPr lang="ru-RU"/>
        </a:p>
      </dgm:t>
    </dgm:pt>
    <dgm:pt modelId="{8F44C7C0-251C-4A37-9FCF-7EB7AB7C1A2A}" type="pres">
      <dgm:prSet presAssocID="{AF64B006-A53E-4AFF-AC1C-92FBF3FB60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75741-2401-4BD8-8F5A-62D2AEA9E3E9}" type="pres">
      <dgm:prSet presAssocID="{E6471913-BAC0-4DE2-8E4A-653A74433FB9}" presName="centerShape" presStyleLbl="node0" presStyleIdx="0" presStyleCnt="1"/>
      <dgm:spPr/>
      <dgm:t>
        <a:bodyPr/>
        <a:lstStyle/>
        <a:p>
          <a:endParaRPr lang="ru-RU"/>
        </a:p>
      </dgm:t>
    </dgm:pt>
    <dgm:pt modelId="{8054BE8F-508B-42E9-BBE6-5F6B8ACA7CF2}" type="pres">
      <dgm:prSet presAssocID="{6DE7D555-110F-4231-AB06-09C3F25CAAD8}" presName="node" presStyleLbl="node1" presStyleIdx="0" presStyleCnt="4" custScaleX="187956" custScaleY="10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42D27-34C6-4317-9BD9-8F9CD82FF0D8}" type="pres">
      <dgm:prSet presAssocID="{6DE7D555-110F-4231-AB06-09C3F25CAAD8}" presName="dummy" presStyleCnt="0"/>
      <dgm:spPr/>
    </dgm:pt>
    <dgm:pt modelId="{D1C59A9C-A9DF-4449-B644-0BE601D736E4}" type="pres">
      <dgm:prSet presAssocID="{8A39AC53-6A41-40B5-96BF-CD57D7234AA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AC546F6-7120-4C71-A507-6AEAB8B1ED18}" type="pres">
      <dgm:prSet presAssocID="{F90F5AAF-F862-4424-A29B-10A5F03C90E6}" presName="node" presStyleLbl="node1" presStyleIdx="1" presStyleCnt="4" custScaleX="187673" custScaleY="87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28496-C343-4969-8129-85738DE77F13}" type="pres">
      <dgm:prSet presAssocID="{F90F5AAF-F862-4424-A29B-10A5F03C90E6}" presName="dummy" presStyleCnt="0"/>
      <dgm:spPr/>
    </dgm:pt>
    <dgm:pt modelId="{4DC75FA7-A4E7-4A9C-A6B9-8F43931B3DB4}" type="pres">
      <dgm:prSet presAssocID="{E741F324-270C-4B39-A316-AB1ECE7DB1F9}" presName="sibTrans" presStyleLbl="sibTrans2D1" presStyleIdx="1" presStyleCnt="4" custLinFactNeighborX="981" custLinFactNeighborY="245"/>
      <dgm:spPr/>
      <dgm:t>
        <a:bodyPr/>
        <a:lstStyle/>
        <a:p>
          <a:endParaRPr lang="ru-RU"/>
        </a:p>
      </dgm:t>
    </dgm:pt>
    <dgm:pt modelId="{BF4927EE-6063-4D67-B4AB-39228CDD66F2}" type="pres">
      <dgm:prSet presAssocID="{5E357D60-C74C-4F76-A09A-68C3275A952D}" presName="node" presStyleLbl="node1" presStyleIdx="2" presStyleCnt="4" custScaleX="188089" custScaleY="9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0E21D-5923-44FF-93BB-B70462D465BD}" type="pres">
      <dgm:prSet presAssocID="{5E357D60-C74C-4F76-A09A-68C3275A952D}" presName="dummy" presStyleCnt="0"/>
      <dgm:spPr/>
    </dgm:pt>
    <dgm:pt modelId="{BD58872D-D44A-44EA-A920-0CDAB37B4ABC}" type="pres">
      <dgm:prSet presAssocID="{8E354489-18B4-4EB8-82EE-DB7E055CF36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8988FA8-64A1-40E5-8023-439C6A71DA35}" type="pres">
      <dgm:prSet presAssocID="{4CD890CF-BA23-4BBC-B5DA-68F52700E2CA}" presName="node" presStyleLbl="node1" presStyleIdx="3" presStyleCnt="4" custScaleX="205817" custScaleY="99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A7ED3-DA77-4967-A2A6-28BA3DC958C9}" type="pres">
      <dgm:prSet presAssocID="{4CD890CF-BA23-4BBC-B5DA-68F52700E2CA}" presName="dummy" presStyleCnt="0"/>
      <dgm:spPr/>
    </dgm:pt>
    <dgm:pt modelId="{2B2414F1-D4AD-4B2F-942D-3126643691A5}" type="pres">
      <dgm:prSet presAssocID="{4BED7425-BED2-4484-A8D8-B5830753EB6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B0487A2-162C-47C8-A9A7-E899585B7E4C}" type="presOf" srcId="{4CD890CF-BA23-4BBC-B5DA-68F52700E2CA}" destId="{B8988FA8-64A1-40E5-8023-439C6A71DA35}" srcOrd="0" destOrd="0" presId="urn:microsoft.com/office/officeart/2005/8/layout/radial6"/>
    <dgm:cxn modelId="{F8A9E48B-7C35-4879-9897-5A389F26F304}" srcId="{E6471913-BAC0-4DE2-8E4A-653A74433FB9}" destId="{6DE7D555-110F-4231-AB06-09C3F25CAAD8}" srcOrd="0" destOrd="0" parTransId="{7C6B8AD1-4968-4054-BD8C-FA1C69C45F3E}" sibTransId="{8A39AC53-6A41-40B5-96BF-CD57D7234AA3}"/>
    <dgm:cxn modelId="{2F4D3002-6217-4AA0-8B99-51D62806D060}" type="presOf" srcId="{E6471913-BAC0-4DE2-8E4A-653A74433FB9}" destId="{86075741-2401-4BD8-8F5A-62D2AEA9E3E9}" srcOrd="0" destOrd="0" presId="urn:microsoft.com/office/officeart/2005/8/layout/radial6"/>
    <dgm:cxn modelId="{22AE3B8A-B0F4-454C-90EC-B593DF403021}" type="presOf" srcId="{E741F324-270C-4B39-A316-AB1ECE7DB1F9}" destId="{4DC75FA7-A4E7-4A9C-A6B9-8F43931B3DB4}" srcOrd="0" destOrd="0" presId="urn:microsoft.com/office/officeart/2005/8/layout/radial6"/>
    <dgm:cxn modelId="{42DF5E35-3511-43C3-B3CE-2797837C8B8D}" type="presOf" srcId="{AF64B006-A53E-4AFF-AC1C-92FBF3FB6074}" destId="{8F44C7C0-251C-4A37-9FCF-7EB7AB7C1A2A}" srcOrd="0" destOrd="0" presId="urn:microsoft.com/office/officeart/2005/8/layout/radial6"/>
    <dgm:cxn modelId="{30CE5E17-A7D4-4D67-8368-E89772E7FCEC}" type="presOf" srcId="{4BED7425-BED2-4484-A8D8-B5830753EB64}" destId="{2B2414F1-D4AD-4B2F-942D-3126643691A5}" srcOrd="0" destOrd="0" presId="urn:microsoft.com/office/officeart/2005/8/layout/radial6"/>
    <dgm:cxn modelId="{4E4AF63F-0B93-4304-92EC-381095F85F6A}" type="presOf" srcId="{8A39AC53-6A41-40B5-96BF-CD57D7234AA3}" destId="{D1C59A9C-A9DF-4449-B644-0BE601D736E4}" srcOrd="0" destOrd="0" presId="urn:microsoft.com/office/officeart/2005/8/layout/radial6"/>
    <dgm:cxn modelId="{634D54F0-2FD6-4431-85A6-78290B3AF036}" type="presOf" srcId="{F90F5AAF-F862-4424-A29B-10A5F03C90E6}" destId="{5AC546F6-7120-4C71-A507-6AEAB8B1ED18}" srcOrd="0" destOrd="0" presId="urn:microsoft.com/office/officeart/2005/8/layout/radial6"/>
    <dgm:cxn modelId="{46BA96B3-A02F-4D53-B42B-3993DCC2D575}" srcId="{E6471913-BAC0-4DE2-8E4A-653A74433FB9}" destId="{4CD890CF-BA23-4BBC-B5DA-68F52700E2CA}" srcOrd="3" destOrd="0" parTransId="{195EBBB1-01B4-4D71-B920-0DFC458CE6E3}" sibTransId="{4BED7425-BED2-4484-A8D8-B5830753EB64}"/>
    <dgm:cxn modelId="{9F9F70EE-5676-44A8-8897-D1641576E001}" type="presOf" srcId="{6DE7D555-110F-4231-AB06-09C3F25CAAD8}" destId="{8054BE8F-508B-42E9-BBE6-5F6B8ACA7CF2}" srcOrd="0" destOrd="0" presId="urn:microsoft.com/office/officeart/2005/8/layout/radial6"/>
    <dgm:cxn modelId="{90994A44-632A-4DA7-A1E9-EF1C0D205003}" srcId="{AF64B006-A53E-4AFF-AC1C-92FBF3FB6074}" destId="{E6471913-BAC0-4DE2-8E4A-653A74433FB9}" srcOrd="0" destOrd="0" parTransId="{8333397D-32C0-409C-9E7C-7E28ACA50BE9}" sibTransId="{659D1521-F3EA-41FA-82F6-57A7DB16D55C}"/>
    <dgm:cxn modelId="{49D2AE4A-0632-42B2-9D71-8180E4C26910}" type="presOf" srcId="{8E354489-18B4-4EB8-82EE-DB7E055CF368}" destId="{BD58872D-D44A-44EA-A920-0CDAB37B4ABC}" srcOrd="0" destOrd="0" presId="urn:microsoft.com/office/officeart/2005/8/layout/radial6"/>
    <dgm:cxn modelId="{0EFF31D6-186F-43BA-941A-F3D360632834}" type="presOf" srcId="{5E357D60-C74C-4F76-A09A-68C3275A952D}" destId="{BF4927EE-6063-4D67-B4AB-39228CDD66F2}" srcOrd="0" destOrd="0" presId="urn:microsoft.com/office/officeart/2005/8/layout/radial6"/>
    <dgm:cxn modelId="{8E53113A-95E3-4405-BE2B-376D5F315C07}" srcId="{E6471913-BAC0-4DE2-8E4A-653A74433FB9}" destId="{5E357D60-C74C-4F76-A09A-68C3275A952D}" srcOrd="2" destOrd="0" parTransId="{411D6E93-1EAF-428F-8192-E8AB143128B6}" sibTransId="{8E354489-18B4-4EB8-82EE-DB7E055CF368}"/>
    <dgm:cxn modelId="{134B5CF8-BEBC-49B7-A948-D60545EEB31E}" srcId="{E6471913-BAC0-4DE2-8E4A-653A74433FB9}" destId="{F90F5AAF-F862-4424-A29B-10A5F03C90E6}" srcOrd="1" destOrd="0" parTransId="{6B45EB24-B4AB-455E-9B5C-536E2E0FAC75}" sibTransId="{E741F324-270C-4B39-A316-AB1ECE7DB1F9}"/>
    <dgm:cxn modelId="{02AC5026-7097-4968-827D-A481E77B83FB}" type="presParOf" srcId="{8F44C7C0-251C-4A37-9FCF-7EB7AB7C1A2A}" destId="{86075741-2401-4BD8-8F5A-62D2AEA9E3E9}" srcOrd="0" destOrd="0" presId="urn:microsoft.com/office/officeart/2005/8/layout/radial6"/>
    <dgm:cxn modelId="{60150581-2253-439A-832D-E7A0F44CE19F}" type="presParOf" srcId="{8F44C7C0-251C-4A37-9FCF-7EB7AB7C1A2A}" destId="{8054BE8F-508B-42E9-BBE6-5F6B8ACA7CF2}" srcOrd="1" destOrd="0" presId="urn:microsoft.com/office/officeart/2005/8/layout/radial6"/>
    <dgm:cxn modelId="{63E6587B-CCCD-4CFE-BC88-6896C5A77A1A}" type="presParOf" srcId="{8F44C7C0-251C-4A37-9FCF-7EB7AB7C1A2A}" destId="{D6542D27-34C6-4317-9BD9-8F9CD82FF0D8}" srcOrd="2" destOrd="0" presId="urn:microsoft.com/office/officeart/2005/8/layout/radial6"/>
    <dgm:cxn modelId="{68655A14-3C59-463F-8667-A8C493750D8F}" type="presParOf" srcId="{8F44C7C0-251C-4A37-9FCF-7EB7AB7C1A2A}" destId="{D1C59A9C-A9DF-4449-B644-0BE601D736E4}" srcOrd="3" destOrd="0" presId="urn:microsoft.com/office/officeart/2005/8/layout/radial6"/>
    <dgm:cxn modelId="{80D4AB5F-0184-43E4-A0D7-B2E78C5B8E63}" type="presParOf" srcId="{8F44C7C0-251C-4A37-9FCF-7EB7AB7C1A2A}" destId="{5AC546F6-7120-4C71-A507-6AEAB8B1ED18}" srcOrd="4" destOrd="0" presId="urn:microsoft.com/office/officeart/2005/8/layout/radial6"/>
    <dgm:cxn modelId="{49D9A367-2C9A-49BD-AF1E-B153122B7E50}" type="presParOf" srcId="{8F44C7C0-251C-4A37-9FCF-7EB7AB7C1A2A}" destId="{16928496-C343-4969-8129-85738DE77F13}" srcOrd="5" destOrd="0" presId="urn:microsoft.com/office/officeart/2005/8/layout/radial6"/>
    <dgm:cxn modelId="{6AB7549A-AB5C-4140-A524-4CA7996AAF76}" type="presParOf" srcId="{8F44C7C0-251C-4A37-9FCF-7EB7AB7C1A2A}" destId="{4DC75FA7-A4E7-4A9C-A6B9-8F43931B3DB4}" srcOrd="6" destOrd="0" presId="urn:microsoft.com/office/officeart/2005/8/layout/radial6"/>
    <dgm:cxn modelId="{699B9799-1F13-49B4-BB6D-F7628CDA7735}" type="presParOf" srcId="{8F44C7C0-251C-4A37-9FCF-7EB7AB7C1A2A}" destId="{BF4927EE-6063-4D67-B4AB-39228CDD66F2}" srcOrd="7" destOrd="0" presId="urn:microsoft.com/office/officeart/2005/8/layout/radial6"/>
    <dgm:cxn modelId="{970D5188-FE27-42A3-A536-E543D60AF83E}" type="presParOf" srcId="{8F44C7C0-251C-4A37-9FCF-7EB7AB7C1A2A}" destId="{6310E21D-5923-44FF-93BB-B70462D465BD}" srcOrd="8" destOrd="0" presId="urn:microsoft.com/office/officeart/2005/8/layout/radial6"/>
    <dgm:cxn modelId="{CE231EEB-6480-48A6-92F9-523ABB569C5C}" type="presParOf" srcId="{8F44C7C0-251C-4A37-9FCF-7EB7AB7C1A2A}" destId="{BD58872D-D44A-44EA-A920-0CDAB37B4ABC}" srcOrd="9" destOrd="0" presId="urn:microsoft.com/office/officeart/2005/8/layout/radial6"/>
    <dgm:cxn modelId="{8109D1D1-39B1-4C25-B0B1-85863546C543}" type="presParOf" srcId="{8F44C7C0-251C-4A37-9FCF-7EB7AB7C1A2A}" destId="{B8988FA8-64A1-40E5-8023-439C6A71DA35}" srcOrd="10" destOrd="0" presId="urn:microsoft.com/office/officeart/2005/8/layout/radial6"/>
    <dgm:cxn modelId="{4D0A124F-240A-4303-B3A0-EDFD6A73EB08}" type="presParOf" srcId="{8F44C7C0-251C-4A37-9FCF-7EB7AB7C1A2A}" destId="{8C9A7ED3-DA77-4967-A2A6-28BA3DC958C9}" srcOrd="11" destOrd="0" presId="urn:microsoft.com/office/officeart/2005/8/layout/radial6"/>
    <dgm:cxn modelId="{F79B128B-3147-45A6-99A5-DABCBCF59E5D}" type="presParOf" srcId="{8F44C7C0-251C-4A37-9FCF-7EB7AB7C1A2A}" destId="{2B2414F1-D4AD-4B2F-942D-3126643691A5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7BA477-E187-4B28-A249-4FF18A1184A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CBCD73F-8B52-45A7-938B-5697CE2AFBFD}">
      <dgm:prSet phldrT="[Текст]" custT="1"/>
      <dgm:spPr>
        <a:noFill/>
        <a:ln w="38100">
          <a:solidFill>
            <a:srgbClr val="E2C87F"/>
          </a:solidFill>
          <a:prstDash val="sysDot"/>
        </a:ln>
      </dgm:spPr>
      <dgm:t>
        <a:bodyPr/>
        <a:lstStyle/>
        <a:p>
          <a:pPr algn="just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Витамин С активно борется со свободными радикалами, предупреждает  провоцирующими преждевременное старение. Витамин С предупреждает появление пигментации </a:t>
          </a:r>
          <a:r>
            <a:rPr lang="ru-RU" sz="1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Санскрин</a:t>
          </a:r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также отсеивает огромное количество свободных радикалов. И предохраняет от избыточной выработки меланина. Тандем идеальный.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C7AF2-B560-453C-BD75-FABCCC471C80}" type="parTrans" cxnId="{2689335D-36A5-4681-914D-9D4E78D1BAE3}">
      <dgm:prSet/>
      <dgm:spPr/>
      <dgm:t>
        <a:bodyPr/>
        <a:lstStyle/>
        <a:p>
          <a:endParaRPr lang="ru-RU"/>
        </a:p>
      </dgm:t>
    </dgm:pt>
    <dgm:pt modelId="{A2F02CAF-0C1A-4C62-8159-E8CCCC302572}" type="sibTrans" cxnId="{2689335D-36A5-4681-914D-9D4E78D1BAE3}">
      <dgm:prSet/>
      <dgm:spPr/>
      <dgm:t>
        <a:bodyPr/>
        <a:lstStyle/>
        <a:p>
          <a:endParaRPr lang="ru-RU"/>
        </a:p>
      </dgm:t>
    </dgm:pt>
    <dgm:pt modelId="{19000C62-A35E-4806-A3F5-BCF468EC2127}">
      <dgm:prSet phldrT="[Текст]" custT="1"/>
      <dgm:spPr>
        <a:noFill/>
        <a:ln w="38100">
          <a:solidFill>
            <a:srgbClr val="E2C87F"/>
          </a:solidFill>
          <a:prstDash val="sysDot"/>
        </a:ln>
      </dgm:spPr>
      <dgm:t>
        <a:bodyPr/>
        <a:lstStyle/>
        <a:p>
          <a:pPr algn="just"/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Витамин С, нанесенный днем перед </a:t>
          </a:r>
          <a:r>
            <a:rPr lang="ru-RU" sz="16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санскрином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уменьшает вероятность развития ожогов и свойственной им эритемы (покраснений</a:t>
          </a:r>
          <a:r>
            <a:rPr lang="ru-RU" sz="1600" b="0" i="0" dirty="0" smtClean="0"/>
            <a:t>).</a:t>
          </a:r>
          <a:endParaRPr lang="ru-RU" sz="1600" dirty="0"/>
        </a:p>
      </dgm:t>
    </dgm:pt>
    <dgm:pt modelId="{63A5667C-8B34-4F94-991B-8FA4D0801F0B}" type="parTrans" cxnId="{529AADAE-0400-47FC-A013-61889273C1C0}">
      <dgm:prSet/>
      <dgm:spPr/>
      <dgm:t>
        <a:bodyPr/>
        <a:lstStyle/>
        <a:p>
          <a:endParaRPr lang="ru-RU"/>
        </a:p>
      </dgm:t>
    </dgm:pt>
    <dgm:pt modelId="{47812CAE-9724-41C1-B464-A1D9E196A1CB}" type="sibTrans" cxnId="{529AADAE-0400-47FC-A013-61889273C1C0}">
      <dgm:prSet/>
      <dgm:spPr/>
      <dgm:t>
        <a:bodyPr/>
        <a:lstStyle/>
        <a:p>
          <a:endParaRPr lang="ru-RU"/>
        </a:p>
      </dgm:t>
    </dgm:pt>
    <dgm:pt modelId="{26EDF6DC-5C9C-4FF1-ACB1-A3F59C661B1E}">
      <dgm:prSet phldrT="[Текст]" custT="1"/>
      <dgm:spPr>
        <a:noFill/>
        <a:ln w="38100">
          <a:solidFill>
            <a:srgbClr val="E2C87F"/>
          </a:solidFill>
          <a:prstDash val="sysDot"/>
        </a:ln>
      </dgm:spPr>
      <dgm:t>
        <a:bodyPr/>
        <a:lstStyle/>
        <a:p>
          <a:pPr algn="just"/>
          <a:r>
            <a:rPr lang="ru-RU" sz="16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Витамин С стимулирует синтез коллагена, за счет чего уменьшается глубина и выраженность морщин. </a:t>
          </a:r>
          <a:r>
            <a:rPr lang="ru-RU" sz="16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Санскрин</a:t>
          </a:r>
          <a:r>
            <a:rPr lang="ru-RU" sz="16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предотвращает повреждение коллагена ультрафиолетом, а значит созидание преобладает над разрушением.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CF96B-CA91-4AE1-9B4B-F10646B68F21}" type="sibTrans" cxnId="{80487B9F-C130-4F31-9B35-CF3E02A1AAC3}">
      <dgm:prSet/>
      <dgm:spPr/>
      <dgm:t>
        <a:bodyPr/>
        <a:lstStyle/>
        <a:p>
          <a:endParaRPr lang="ru-RU"/>
        </a:p>
      </dgm:t>
    </dgm:pt>
    <dgm:pt modelId="{950985A1-82A1-4B5F-8D44-B9E93F46771F}" type="parTrans" cxnId="{80487B9F-C130-4F31-9B35-CF3E02A1AAC3}">
      <dgm:prSet/>
      <dgm:spPr/>
      <dgm:t>
        <a:bodyPr/>
        <a:lstStyle/>
        <a:p>
          <a:endParaRPr lang="ru-RU"/>
        </a:p>
      </dgm:t>
    </dgm:pt>
    <dgm:pt modelId="{5ABFA743-6654-4104-B502-F10BEFEA2058}">
      <dgm:prSet phldrT="[Текст]" custT="1"/>
      <dgm:spPr>
        <a:noFill/>
        <a:ln w="38100">
          <a:solidFill>
            <a:srgbClr val="E2C87F"/>
          </a:solidFill>
          <a:prstDash val="sysDot"/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Гиалуроновая кислота :красивая гладкая кожа, идеальное сияющее лицо с естественными бликами. Гиалуроновая кислота, особенно в комплексе с витамином С  является основой для создания этих эффектов. Летом гиалуроновая кислота способна увлажнять кожу, предохранять ее от пересыхания.  </a:t>
          </a:r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Санскрин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будет предохранять витамин С и </a:t>
          </a:r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гиалуроновую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кислоту от разрушения 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70231-6EC4-4080-B797-9F31D66E161D}" type="parTrans" cxnId="{CCB0FF7D-DCA4-4216-A4A2-13397FAA3DED}">
      <dgm:prSet/>
      <dgm:spPr/>
      <dgm:t>
        <a:bodyPr/>
        <a:lstStyle/>
        <a:p>
          <a:endParaRPr lang="ru-RU"/>
        </a:p>
      </dgm:t>
    </dgm:pt>
    <dgm:pt modelId="{7E94D55B-02AF-43FC-8BB0-EF8183EE1D28}" type="sibTrans" cxnId="{CCB0FF7D-DCA4-4216-A4A2-13397FAA3DED}">
      <dgm:prSet/>
      <dgm:spPr/>
      <dgm:t>
        <a:bodyPr/>
        <a:lstStyle/>
        <a:p>
          <a:endParaRPr lang="ru-RU"/>
        </a:p>
      </dgm:t>
    </dgm:pt>
    <dgm:pt modelId="{11DA286D-2E74-48D0-9312-9D19925C5A0D}" type="pres">
      <dgm:prSet presAssocID="{587BA477-E187-4B28-A249-4FF18A1184A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153AC0-9C42-4041-963E-571C410491E2}" type="pres">
      <dgm:prSet presAssocID="{CCBCD73F-8B52-45A7-938B-5697CE2AFBFD}" presName="composite" presStyleCnt="0"/>
      <dgm:spPr/>
    </dgm:pt>
    <dgm:pt modelId="{E94A1272-8959-4193-BABA-4875D77D882B}" type="pres">
      <dgm:prSet presAssocID="{CCBCD73F-8B52-45A7-938B-5697CE2AFBFD}" presName="bentUpArrow1" presStyleLbl="alignImgPlace1" presStyleIdx="0" presStyleCnt="3" custLinFactNeighborX="3730" custLinFactNeighborY="67939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3D066617-7B2E-4571-9EF4-DCB3CFA82C93}" type="pres">
      <dgm:prSet presAssocID="{CCBCD73F-8B52-45A7-938B-5697CE2AFBFD}" presName="ParentText" presStyleLbl="node1" presStyleIdx="0" presStyleCnt="4" custScaleX="711535" custScaleY="399512" custLinFactNeighborX="-6709" custLinFactNeighborY="724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BDE77-4E52-499F-97ED-4AE280888979}" type="pres">
      <dgm:prSet presAssocID="{CCBCD73F-8B52-45A7-938B-5697CE2AFBFD}" presName="ChildText" presStyleLbl="revTx" presStyleIdx="0" presStyleCnt="3" custScaleX="34747" custScaleY="44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13356-7DF7-49C3-893E-DADB8DA7C101}" type="pres">
      <dgm:prSet presAssocID="{A2F02CAF-0C1A-4C62-8159-E8CCCC302572}" presName="sibTrans" presStyleCnt="0"/>
      <dgm:spPr/>
    </dgm:pt>
    <dgm:pt modelId="{7D11445B-34A0-4435-81F4-A966645E2431}" type="pres">
      <dgm:prSet presAssocID="{26EDF6DC-5C9C-4FF1-ACB1-A3F59C661B1E}" presName="composite" presStyleCnt="0"/>
      <dgm:spPr/>
    </dgm:pt>
    <dgm:pt modelId="{FC6A170C-4740-4D2C-9B0B-405ACE06DD6B}" type="pres">
      <dgm:prSet presAssocID="{26EDF6DC-5C9C-4FF1-ACB1-A3F59C661B1E}" presName="bentUpArrow1" presStyleLbl="alignImgPlace1" presStyleIdx="1" presStyleCnt="3" custFlipVert="1" custFlipHor="1" custScaleX="235948" custScaleY="107170" custLinFactX="600000" custLinFactY="-200000" custLinFactNeighborX="686735" custLinFactNeighborY="-260694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1BAA1832-E5C4-4A4C-BE8A-86F23C8F4096}" type="pres">
      <dgm:prSet presAssocID="{26EDF6DC-5C9C-4FF1-ACB1-A3F59C661B1E}" presName="ParentText" presStyleLbl="node1" presStyleIdx="1" presStyleCnt="4" custScaleX="769330" custScaleY="393333" custLinFactX="200000" custLinFactY="-100000" custLinFactNeighborX="240356" custLinFactNeighborY="-1598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5B93D-0EF5-4E69-84E9-88CA121FFBCC}" type="pres">
      <dgm:prSet presAssocID="{26EDF6DC-5C9C-4FF1-ACB1-A3F59C661B1E}" presName="ChildText" presStyleLbl="revTx" presStyleIdx="1" presStyleCnt="3" custScaleX="29734" custScaleY="66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9612B-560F-4229-9D24-3EE8FA089608}" type="pres">
      <dgm:prSet presAssocID="{7B2CF96B-CA91-4AE1-9B4B-F10646B68F21}" presName="sibTrans" presStyleCnt="0"/>
      <dgm:spPr/>
    </dgm:pt>
    <dgm:pt modelId="{51F5AF60-9441-4724-817F-16A06822ECC6}" type="pres">
      <dgm:prSet presAssocID="{19000C62-A35E-4806-A3F5-BCF468EC2127}" presName="composite" presStyleCnt="0"/>
      <dgm:spPr/>
    </dgm:pt>
    <dgm:pt modelId="{FF1F2475-A221-49B2-BE40-EBE730452445}" type="pres">
      <dgm:prSet presAssocID="{19000C62-A35E-4806-A3F5-BCF468EC2127}" presName="bentUpArrow1" presStyleLbl="alignImgPlace1" presStyleIdx="2" presStyleCnt="3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6B75D976-B3BB-4D79-B5BC-76C1BAE42C9C}" type="pres">
      <dgm:prSet presAssocID="{19000C62-A35E-4806-A3F5-BCF468EC2127}" presName="ParentText" presStyleLbl="node1" presStyleIdx="2" presStyleCnt="4" custScaleX="723730" custScaleY="384215" custLinFactX="-300000" custLinFactY="-4850" custLinFactNeighborX="-389979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D69D4-70A4-4F0A-87E0-B09E82C6DFFF}" type="pres">
      <dgm:prSet presAssocID="{19000C62-A35E-4806-A3F5-BCF468EC212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416EE15-15E0-49DC-AC73-B582C6A658AC}" type="pres">
      <dgm:prSet presAssocID="{47812CAE-9724-41C1-B464-A1D9E196A1CB}" presName="sibTrans" presStyleCnt="0"/>
      <dgm:spPr/>
    </dgm:pt>
    <dgm:pt modelId="{065C1E58-980A-4D7E-8DBD-88B2BC230DD6}" type="pres">
      <dgm:prSet presAssocID="{5ABFA743-6654-4104-B502-F10BEFEA2058}" presName="composite" presStyleCnt="0"/>
      <dgm:spPr/>
    </dgm:pt>
    <dgm:pt modelId="{73F33C47-A477-46D5-80A1-C1D950CFCC24}" type="pres">
      <dgm:prSet presAssocID="{5ABFA743-6654-4104-B502-F10BEFEA2058}" presName="ParentText" presStyleLbl="node1" presStyleIdx="3" presStyleCnt="4" custScaleX="765854" custScaleY="393802" custLinFactX="-100000" custLinFactY="-200000" custLinFactNeighborX="-135534" custLinFactNeighborY="-2168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AADAE-0400-47FC-A013-61889273C1C0}" srcId="{587BA477-E187-4B28-A249-4FF18A1184A9}" destId="{19000C62-A35E-4806-A3F5-BCF468EC2127}" srcOrd="2" destOrd="0" parTransId="{63A5667C-8B34-4F94-991B-8FA4D0801F0B}" sibTransId="{47812CAE-9724-41C1-B464-A1D9E196A1CB}"/>
    <dgm:cxn modelId="{700FD64C-3544-4EE6-9930-4E98A6DBC058}" type="presOf" srcId="{19000C62-A35E-4806-A3F5-BCF468EC2127}" destId="{6B75D976-B3BB-4D79-B5BC-76C1BAE42C9C}" srcOrd="0" destOrd="0" presId="urn:microsoft.com/office/officeart/2005/8/layout/StepDownProcess"/>
    <dgm:cxn modelId="{2689335D-36A5-4681-914D-9D4E78D1BAE3}" srcId="{587BA477-E187-4B28-A249-4FF18A1184A9}" destId="{CCBCD73F-8B52-45A7-938B-5697CE2AFBFD}" srcOrd="0" destOrd="0" parTransId="{92CC7AF2-B560-453C-BD75-FABCCC471C80}" sibTransId="{A2F02CAF-0C1A-4C62-8159-E8CCCC302572}"/>
    <dgm:cxn modelId="{CCB0FF7D-DCA4-4216-A4A2-13397FAA3DED}" srcId="{587BA477-E187-4B28-A249-4FF18A1184A9}" destId="{5ABFA743-6654-4104-B502-F10BEFEA2058}" srcOrd="3" destOrd="0" parTransId="{FF970231-6EC4-4080-B797-9F31D66E161D}" sibTransId="{7E94D55B-02AF-43FC-8BB0-EF8183EE1D28}"/>
    <dgm:cxn modelId="{2AD19D09-3A93-47AC-90C2-B743B642EC1B}" type="presOf" srcId="{5ABFA743-6654-4104-B502-F10BEFEA2058}" destId="{73F33C47-A477-46D5-80A1-C1D950CFCC24}" srcOrd="0" destOrd="0" presId="urn:microsoft.com/office/officeart/2005/8/layout/StepDownProcess"/>
    <dgm:cxn modelId="{82FF5807-4990-4802-8B4D-3584DE0EBCB5}" type="presOf" srcId="{587BA477-E187-4B28-A249-4FF18A1184A9}" destId="{11DA286D-2E74-48D0-9312-9D19925C5A0D}" srcOrd="0" destOrd="0" presId="urn:microsoft.com/office/officeart/2005/8/layout/StepDownProcess"/>
    <dgm:cxn modelId="{80487B9F-C130-4F31-9B35-CF3E02A1AAC3}" srcId="{587BA477-E187-4B28-A249-4FF18A1184A9}" destId="{26EDF6DC-5C9C-4FF1-ACB1-A3F59C661B1E}" srcOrd="1" destOrd="0" parTransId="{950985A1-82A1-4B5F-8D44-B9E93F46771F}" sibTransId="{7B2CF96B-CA91-4AE1-9B4B-F10646B68F21}"/>
    <dgm:cxn modelId="{0A7ECE71-4407-4F3D-8059-A8D9FCC02E46}" type="presOf" srcId="{CCBCD73F-8B52-45A7-938B-5697CE2AFBFD}" destId="{3D066617-7B2E-4571-9EF4-DCB3CFA82C93}" srcOrd="0" destOrd="0" presId="urn:microsoft.com/office/officeart/2005/8/layout/StepDownProcess"/>
    <dgm:cxn modelId="{559973A8-6716-4B13-99F3-4C3D4202348C}" type="presOf" srcId="{26EDF6DC-5C9C-4FF1-ACB1-A3F59C661B1E}" destId="{1BAA1832-E5C4-4A4C-BE8A-86F23C8F4096}" srcOrd="0" destOrd="0" presId="urn:microsoft.com/office/officeart/2005/8/layout/StepDownProcess"/>
    <dgm:cxn modelId="{001F5703-7E58-4BA6-8702-193AA75F344E}" type="presParOf" srcId="{11DA286D-2E74-48D0-9312-9D19925C5A0D}" destId="{80153AC0-9C42-4041-963E-571C410491E2}" srcOrd="0" destOrd="0" presId="urn:microsoft.com/office/officeart/2005/8/layout/StepDownProcess"/>
    <dgm:cxn modelId="{BAE23F3A-38DC-4773-9328-99513E91D267}" type="presParOf" srcId="{80153AC0-9C42-4041-963E-571C410491E2}" destId="{E94A1272-8959-4193-BABA-4875D77D882B}" srcOrd="0" destOrd="0" presId="urn:microsoft.com/office/officeart/2005/8/layout/StepDownProcess"/>
    <dgm:cxn modelId="{AA53C268-8ECF-457D-A524-CC859CB78D90}" type="presParOf" srcId="{80153AC0-9C42-4041-963E-571C410491E2}" destId="{3D066617-7B2E-4571-9EF4-DCB3CFA82C93}" srcOrd="1" destOrd="0" presId="urn:microsoft.com/office/officeart/2005/8/layout/StepDownProcess"/>
    <dgm:cxn modelId="{02BBBF0B-EA69-40E8-990E-3CA7C5149C4F}" type="presParOf" srcId="{80153AC0-9C42-4041-963E-571C410491E2}" destId="{846BDE77-4E52-499F-97ED-4AE280888979}" srcOrd="2" destOrd="0" presId="urn:microsoft.com/office/officeart/2005/8/layout/StepDownProcess"/>
    <dgm:cxn modelId="{FC214B40-6133-48DB-9CCE-9B943C3DE08C}" type="presParOf" srcId="{11DA286D-2E74-48D0-9312-9D19925C5A0D}" destId="{96713356-7DF7-49C3-893E-DADB8DA7C101}" srcOrd="1" destOrd="0" presId="urn:microsoft.com/office/officeart/2005/8/layout/StepDownProcess"/>
    <dgm:cxn modelId="{7D370F11-99A6-47CF-B5C6-6EE198AE9700}" type="presParOf" srcId="{11DA286D-2E74-48D0-9312-9D19925C5A0D}" destId="{7D11445B-34A0-4435-81F4-A966645E2431}" srcOrd="2" destOrd="0" presId="urn:microsoft.com/office/officeart/2005/8/layout/StepDownProcess"/>
    <dgm:cxn modelId="{4B70255A-6754-41ED-B339-0F95513B2F82}" type="presParOf" srcId="{7D11445B-34A0-4435-81F4-A966645E2431}" destId="{FC6A170C-4740-4D2C-9B0B-405ACE06DD6B}" srcOrd="0" destOrd="0" presId="urn:microsoft.com/office/officeart/2005/8/layout/StepDownProcess"/>
    <dgm:cxn modelId="{3C95FF43-00F1-4BDE-A834-393382D0D401}" type="presParOf" srcId="{7D11445B-34A0-4435-81F4-A966645E2431}" destId="{1BAA1832-E5C4-4A4C-BE8A-86F23C8F4096}" srcOrd="1" destOrd="0" presId="urn:microsoft.com/office/officeart/2005/8/layout/StepDownProcess"/>
    <dgm:cxn modelId="{D1DA709B-93CA-4C1D-BCCC-1FFB54E1930C}" type="presParOf" srcId="{7D11445B-34A0-4435-81F4-A966645E2431}" destId="{C075B93D-0EF5-4E69-84E9-88CA121FFBCC}" srcOrd="2" destOrd="0" presId="urn:microsoft.com/office/officeart/2005/8/layout/StepDownProcess"/>
    <dgm:cxn modelId="{1C42F2A3-F024-4696-94DD-EB38EB643C66}" type="presParOf" srcId="{11DA286D-2E74-48D0-9312-9D19925C5A0D}" destId="{C1D9612B-560F-4229-9D24-3EE8FA089608}" srcOrd="3" destOrd="0" presId="urn:microsoft.com/office/officeart/2005/8/layout/StepDownProcess"/>
    <dgm:cxn modelId="{B9F34E11-A042-4E59-94D6-034DEDAC157F}" type="presParOf" srcId="{11DA286D-2E74-48D0-9312-9D19925C5A0D}" destId="{51F5AF60-9441-4724-817F-16A06822ECC6}" srcOrd="4" destOrd="0" presId="urn:microsoft.com/office/officeart/2005/8/layout/StepDownProcess"/>
    <dgm:cxn modelId="{4247D79F-6FBC-45EC-99D4-7C82378782F3}" type="presParOf" srcId="{51F5AF60-9441-4724-817F-16A06822ECC6}" destId="{FF1F2475-A221-49B2-BE40-EBE730452445}" srcOrd="0" destOrd="0" presId="urn:microsoft.com/office/officeart/2005/8/layout/StepDownProcess"/>
    <dgm:cxn modelId="{E1CF6811-2EC4-4783-A4B2-03CD81F098E6}" type="presParOf" srcId="{51F5AF60-9441-4724-817F-16A06822ECC6}" destId="{6B75D976-B3BB-4D79-B5BC-76C1BAE42C9C}" srcOrd="1" destOrd="0" presId="urn:microsoft.com/office/officeart/2005/8/layout/StepDownProcess"/>
    <dgm:cxn modelId="{104EAFBA-75AA-4B48-8687-6D8E39051575}" type="presParOf" srcId="{51F5AF60-9441-4724-817F-16A06822ECC6}" destId="{AC8D69D4-70A4-4F0A-87E0-B09E82C6DFFF}" srcOrd="2" destOrd="0" presId="urn:microsoft.com/office/officeart/2005/8/layout/StepDownProcess"/>
    <dgm:cxn modelId="{F9D1E75F-7362-4691-BA96-425801F47A59}" type="presParOf" srcId="{11DA286D-2E74-48D0-9312-9D19925C5A0D}" destId="{0416EE15-15E0-49DC-AC73-B582C6A658AC}" srcOrd="5" destOrd="0" presId="urn:microsoft.com/office/officeart/2005/8/layout/StepDownProcess"/>
    <dgm:cxn modelId="{4BE64D77-4573-415C-A433-61584D2DA7EB}" type="presParOf" srcId="{11DA286D-2E74-48D0-9312-9D19925C5A0D}" destId="{065C1E58-980A-4D7E-8DBD-88B2BC230DD6}" srcOrd="6" destOrd="0" presId="urn:microsoft.com/office/officeart/2005/8/layout/StepDownProcess"/>
    <dgm:cxn modelId="{097FB23E-F338-4ACE-AF34-8F40CBED6E82}" type="presParOf" srcId="{065C1E58-980A-4D7E-8DBD-88B2BC230DD6}" destId="{73F33C47-A477-46D5-80A1-C1D950CFCC24}" srcOrd="0" destOrd="0" presId="urn:microsoft.com/office/officeart/2005/8/layout/StepDown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572A2F-EE03-4794-98F7-DABEB3EF162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1D83AA8-A3A6-47C6-99F0-074F76C3C6EE}">
      <dgm:prSet phldrT="[Текст]" custT="1"/>
      <dgm:spPr>
        <a:solidFill>
          <a:schemeClr val="bg1"/>
        </a:solidFill>
        <a:ln>
          <a:solidFill>
            <a:srgbClr val="E2C87F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Активный концентрат от темных кругов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2A7EE42-D87C-4EE8-930B-CE8275F5A7AF}" type="parTrans" cxnId="{F74077CF-1CD8-472D-BB6C-C0FF3A03ECE2}">
      <dgm:prSet/>
      <dgm:spPr/>
      <dgm:t>
        <a:bodyPr/>
        <a:lstStyle/>
        <a:p>
          <a:endParaRPr lang="ru-RU"/>
        </a:p>
      </dgm:t>
    </dgm:pt>
    <dgm:pt modelId="{DD77D306-DA27-4C0B-AB37-8F2D6894F798}" type="sibTrans" cxnId="{F74077CF-1CD8-472D-BB6C-C0FF3A03ECE2}">
      <dgm:prSet/>
      <dgm:spPr/>
      <dgm:t>
        <a:bodyPr/>
        <a:lstStyle/>
        <a:p>
          <a:endParaRPr lang="ru-RU"/>
        </a:p>
      </dgm:t>
    </dgm:pt>
    <dgm:pt modelId="{FDFAE7E1-5E4D-487C-9D43-F9D789378374}">
      <dgm:prSet phldrT="[Текст]" custT="1"/>
      <dgm:spPr>
        <a:noFill/>
        <a:ln>
          <a:solidFill>
            <a:srgbClr val="E2C87F"/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Пилинг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 пигментации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9DF060-101B-4246-BD21-1E7BB227C3E8}" type="parTrans" cxnId="{0213D887-08D3-42F8-B90C-1099ABE542BC}">
      <dgm:prSet/>
      <dgm:spPr/>
      <dgm:t>
        <a:bodyPr/>
        <a:lstStyle/>
        <a:p>
          <a:endParaRPr lang="ru-RU"/>
        </a:p>
      </dgm:t>
    </dgm:pt>
    <dgm:pt modelId="{F7A72B14-32F7-46D9-8743-02D5B239863C}" type="sibTrans" cxnId="{0213D887-08D3-42F8-B90C-1099ABE542BC}">
      <dgm:prSet/>
      <dgm:spPr/>
      <dgm:t>
        <a:bodyPr/>
        <a:lstStyle/>
        <a:p>
          <a:endParaRPr lang="ru-RU"/>
        </a:p>
      </dgm:t>
    </dgm:pt>
    <dgm:pt modelId="{878F54FC-3F6C-48C0-ADA5-0EC59FA56ADE}">
      <dgm:prSet phldrT="[Текст]" custT="1"/>
      <dgm:spPr>
        <a:solidFill>
          <a:schemeClr val="bg1"/>
        </a:solidFill>
        <a:ln>
          <a:solidFill>
            <a:srgbClr val="E2C87F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Крем с АНА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5455A4-4E55-44CE-A85E-A1B311477443}" type="parTrans" cxnId="{BB261062-1E10-41D5-A8F4-E1E475FE1CE1}">
      <dgm:prSet/>
      <dgm:spPr/>
      <dgm:t>
        <a:bodyPr/>
        <a:lstStyle/>
        <a:p>
          <a:endParaRPr lang="ru-RU"/>
        </a:p>
      </dgm:t>
    </dgm:pt>
    <dgm:pt modelId="{A435B58D-5728-4FB7-B8B9-E62B7C4C20FF}" type="sibTrans" cxnId="{BB261062-1E10-41D5-A8F4-E1E475FE1CE1}">
      <dgm:prSet/>
      <dgm:spPr/>
      <dgm:t>
        <a:bodyPr/>
        <a:lstStyle/>
        <a:p>
          <a:endParaRPr lang="ru-RU"/>
        </a:p>
      </dgm:t>
    </dgm:pt>
    <dgm:pt modelId="{0D8541C1-6D54-4F54-A76F-A2C5DE9A8534}">
      <dgm:prSet custT="1"/>
      <dgm:spPr>
        <a:noFill/>
        <a:ln>
          <a:solidFill>
            <a:srgbClr val="E2C87F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Активная сыворотка с А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</a:t>
          </a:r>
        </a:p>
      </dgm:t>
    </dgm:pt>
    <dgm:pt modelId="{DAD93AFC-DB6F-41C4-8334-A6AE795C33D6}" type="parTrans" cxnId="{D152A791-E9A5-403F-A0C3-41954B8ABD34}">
      <dgm:prSet/>
      <dgm:spPr/>
      <dgm:t>
        <a:bodyPr/>
        <a:lstStyle/>
        <a:p>
          <a:endParaRPr lang="ru-RU"/>
        </a:p>
      </dgm:t>
    </dgm:pt>
    <dgm:pt modelId="{81DEA2A4-86D6-4E10-9075-742BA0021E7D}" type="sibTrans" cxnId="{D152A791-E9A5-403F-A0C3-41954B8ABD34}">
      <dgm:prSet/>
      <dgm:spPr/>
      <dgm:t>
        <a:bodyPr/>
        <a:lstStyle/>
        <a:p>
          <a:endParaRPr lang="ru-RU"/>
        </a:p>
      </dgm:t>
    </dgm:pt>
    <dgm:pt modelId="{8942C308-E943-42A9-AF0F-BBB05A464695}" type="pres">
      <dgm:prSet presAssocID="{4E572A2F-EE03-4794-98F7-DABEB3EF1625}" presName="linearFlow" presStyleCnt="0">
        <dgm:presLayoutVars>
          <dgm:dir/>
          <dgm:resizeHandles val="exact"/>
        </dgm:presLayoutVars>
      </dgm:prSet>
      <dgm:spPr/>
    </dgm:pt>
    <dgm:pt modelId="{BF7B5AC0-C6E3-46B5-9548-7FCA01C5ADFD}" type="pres">
      <dgm:prSet presAssocID="{11D83AA8-A3A6-47C6-99F0-074F76C3C6EE}" presName="composite" presStyleCnt="0"/>
      <dgm:spPr/>
    </dgm:pt>
    <dgm:pt modelId="{02E81B21-6626-436B-ABC4-3EE939AE8CB8}" type="pres">
      <dgm:prSet presAssocID="{11D83AA8-A3A6-47C6-99F0-074F76C3C6EE}" presName="imgShp" presStyleLbl="fgImgPlace1" presStyleIdx="0" presStyleCnt="4"/>
      <dgm:spPr>
        <a:noFill/>
      </dgm:spPr>
      <dgm:t>
        <a:bodyPr/>
        <a:lstStyle/>
        <a:p>
          <a:endParaRPr lang="ru-RU"/>
        </a:p>
      </dgm:t>
    </dgm:pt>
    <dgm:pt modelId="{B160BC1A-E261-4F95-907A-6D4794ABC8BA}" type="pres">
      <dgm:prSet presAssocID="{11D83AA8-A3A6-47C6-99F0-074F76C3C6EE}" presName="txShp" presStyleLbl="node1" presStyleIdx="0" presStyleCnt="4" custLinFactNeighborX="20066" custLinFactNeighborY="-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63AEF-2163-40AE-B37A-A419B01A9DFE}" type="pres">
      <dgm:prSet presAssocID="{DD77D306-DA27-4C0B-AB37-8F2D6894F798}" presName="spacing" presStyleCnt="0"/>
      <dgm:spPr/>
    </dgm:pt>
    <dgm:pt modelId="{1889F429-6F58-4561-B371-DA902F49463C}" type="pres">
      <dgm:prSet presAssocID="{FDFAE7E1-5E4D-487C-9D43-F9D789378374}" presName="composite" presStyleCnt="0"/>
      <dgm:spPr/>
    </dgm:pt>
    <dgm:pt modelId="{277ECD88-8DD1-4769-AC2D-59587FFAABAD}" type="pres">
      <dgm:prSet presAssocID="{FDFAE7E1-5E4D-487C-9D43-F9D789378374}" presName="imgShp" presStyleLbl="fgImgPlace1" presStyleIdx="1" presStyleCnt="4"/>
      <dgm:spPr>
        <a:noFill/>
      </dgm:spPr>
    </dgm:pt>
    <dgm:pt modelId="{6E101029-0EE1-4140-B52A-DC46F3295ED6}" type="pres">
      <dgm:prSet presAssocID="{FDFAE7E1-5E4D-487C-9D43-F9D789378374}" presName="txShp" presStyleLbl="node1" presStyleIdx="1" presStyleCnt="4" custLinFactNeighborX="4966" custLinFactNeighborY="-5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4DBFB-881F-4B29-8E2F-82252E2F9769}" type="pres">
      <dgm:prSet presAssocID="{F7A72B14-32F7-46D9-8743-02D5B239863C}" presName="spacing" presStyleCnt="0"/>
      <dgm:spPr/>
    </dgm:pt>
    <dgm:pt modelId="{9101962A-239D-452A-AF18-5DB966BDAEC0}" type="pres">
      <dgm:prSet presAssocID="{0D8541C1-6D54-4F54-A76F-A2C5DE9A8534}" presName="composite" presStyleCnt="0"/>
      <dgm:spPr/>
    </dgm:pt>
    <dgm:pt modelId="{286C6240-37D1-448F-90AA-69451068E822}" type="pres">
      <dgm:prSet presAssocID="{0D8541C1-6D54-4F54-A76F-A2C5DE9A8534}" presName="imgShp" presStyleLbl="fgImgPlace1" presStyleIdx="2" presStyleCnt="4"/>
      <dgm:spPr>
        <a:noFill/>
      </dgm:spPr>
    </dgm:pt>
    <dgm:pt modelId="{897C1969-1630-4EC5-B450-7DCFC71DC96E}" type="pres">
      <dgm:prSet presAssocID="{0D8541C1-6D54-4F54-A76F-A2C5DE9A8534}" presName="txShp" presStyleLbl="node1" presStyleIdx="2" presStyleCnt="4" custLinFactNeighborX="-7553" custLinFactNeighborY="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D76D-8E72-47F4-9F87-722C78B2EDAC}" type="pres">
      <dgm:prSet presAssocID="{81DEA2A4-86D6-4E10-9075-742BA0021E7D}" presName="spacing" presStyleCnt="0"/>
      <dgm:spPr/>
    </dgm:pt>
    <dgm:pt modelId="{5A7B065A-75E5-4D40-8166-7ADE7B5A1D63}" type="pres">
      <dgm:prSet presAssocID="{878F54FC-3F6C-48C0-ADA5-0EC59FA56ADE}" presName="composite" presStyleCnt="0"/>
      <dgm:spPr/>
    </dgm:pt>
    <dgm:pt modelId="{6B13CDCC-9060-45FD-9624-BF3EF0AEC75C}" type="pres">
      <dgm:prSet presAssocID="{878F54FC-3F6C-48C0-ADA5-0EC59FA56ADE}" presName="imgShp" presStyleLbl="fgImgPlace1" presStyleIdx="3" presStyleCnt="4"/>
      <dgm:spPr>
        <a:noFill/>
      </dgm:spPr>
    </dgm:pt>
    <dgm:pt modelId="{67C79D81-D849-4F19-B86F-5BC8870D9B65}" type="pres">
      <dgm:prSet presAssocID="{878F54FC-3F6C-48C0-ADA5-0EC59FA56ADE}" presName="txShp" presStyleLbl="node1" presStyleIdx="3" presStyleCnt="4" custLinFactNeighborX="-28063" custLinFactNeighborY="-1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7D24E-5366-4A47-8D2E-BF1BB8CCD9E9}" type="presOf" srcId="{4E572A2F-EE03-4794-98F7-DABEB3EF1625}" destId="{8942C308-E943-42A9-AF0F-BBB05A464695}" srcOrd="0" destOrd="0" presId="urn:microsoft.com/office/officeart/2005/8/layout/vList3#1"/>
    <dgm:cxn modelId="{F74077CF-1CD8-472D-BB6C-C0FF3A03ECE2}" srcId="{4E572A2F-EE03-4794-98F7-DABEB3EF1625}" destId="{11D83AA8-A3A6-47C6-99F0-074F76C3C6EE}" srcOrd="0" destOrd="0" parTransId="{C2A7EE42-D87C-4EE8-930B-CE8275F5A7AF}" sibTransId="{DD77D306-DA27-4C0B-AB37-8F2D6894F798}"/>
    <dgm:cxn modelId="{BB261062-1E10-41D5-A8F4-E1E475FE1CE1}" srcId="{4E572A2F-EE03-4794-98F7-DABEB3EF1625}" destId="{878F54FC-3F6C-48C0-ADA5-0EC59FA56ADE}" srcOrd="3" destOrd="0" parTransId="{715455A4-4E55-44CE-A85E-A1B311477443}" sibTransId="{A435B58D-5728-4FB7-B8B9-E62B7C4C20FF}"/>
    <dgm:cxn modelId="{D152A791-E9A5-403F-A0C3-41954B8ABD34}" srcId="{4E572A2F-EE03-4794-98F7-DABEB3EF1625}" destId="{0D8541C1-6D54-4F54-A76F-A2C5DE9A8534}" srcOrd="2" destOrd="0" parTransId="{DAD93AFC-DB6F-41C4-8334-A6AE795C33D6}" sibTransId="{81DEA2A4-86D6-4E10-9075-742BA0021E7D}"/>
    <dgm:cxn modelId="{513382F6-2B0C-47E7-9F48-F629F9A34792}" type="presOf" srcId="{0D8541C1-6D54-4F54-A76F-A2C5DE9A8534}" destId="{897C1969-1630-4EC5-B450-7DCFC71DC96E}" srcOrd="0" destOrd="0" presId="urn:microsoft.com/office/officeart/2005/8/layout/vList3#1"/>
    <dgm:cxn modelId="{53B735B8-139C-4C94-88DD-5484644372F7}" type="presOf" srcId="{11D83AA8-A3A6-47C6-99F0-074F76C3C6EE}" destId="{B160BC1A-E261-4F95-907A-6D4794ABC8BA}" srcOrd="0" destOrd="0" presId="urn:microsoft.com/office/officeart/2005/8/layout/vList3#1"/>
    <dgm:cxn modelId="{0213D887-08D3-42F8-B90C-1099ABE542BC}" srcId="{4E572A2F-EE03-4794-98F7-DABEB3EF1625}" destId="{FDFAE7E1-5E4D-487C-9D43-F9D789378374}" srcOrd="1" destOrd="0" parTransId="{A69DF060-101B-4246-BD21-1E7BB227C3E8}" sibTransId="{F7A72B14-32F7-46D9-8743-02D5B239863C}"/>
    <dgm:cxn modelId="{F24F0F25-B276-48E5-9289-E478DB8C8B9B}" type="presOf" srcId="{878F54FC-3F6C-48C0-ADA5-0EC59FA56ADE}" destId="{67C79D81-D849-4F19-B86F-5BC8870D9B65}" srcOrd="0" destOrd="0" presId="urn:microsoft.com/office/officeart/2005/8/layout/vList3#1"/>
    <dgm:cxn modelId="{1D44F992-A7E0-4671-80F0-4BF84B616632}" type="presOf" srcId="{FDFAE7E1-5E4D-487C-9D43-F9D789378374}" destId="{6E101029-0EE1-4140-B52A-DC46F3295ED6}" srcOrd="0" destOrd="0" presId="urn:microsoft.com/office/officeart/2005/8/layout/vList3#1"/>
    <dgm:cxn modelId="{3131395E-0AE8-4836-B731-D385B60AA4E9}" type="presParOf" srcId="{8942C308-E943-42A9-AF0F-BBB05A464695}" destId="{BF7B5AC0-C6E3-46B5-9548-7FCA01C5ADFD}" srcOrd="0" destOrd="0" presId="urn:microsoft.com/office/officeart/2005/8/layout/vList3#1"/>
    <dgm:cxn modelId="{CF5508FB-FE52-4E6A-B5FD-A2F4CCD5E52B}" type="presParOf" srcId="{BF7B5AC0-C6E3-46B5-9548-7FCA01C5ADFD}" destId="{02E81B21-6626-436B-ABC4-3EE939AE8CB8}" srcOrd="0" destOrd="0" presId="urn:microsoft.com/office/officeart/2005/8/layout/vList3#1"/>
    <dgm:cxn modelId="{441A85D3-1AAE-4238-9072-1017B29B35B8}" type="presParOf" srcId="{BF7B5AC0-C6E3-46B5-9548-7FCA01C5ADFD}" destId="{B160BC1A-E261-4F95-907A-6D4794ABC8BA}" srcOrd="1" destOrd="0" presId="urn:microsoft.com/office/officeart/2005/8/layout/vList3#1"/>
    <dgm:cxn modelId="{9A33B2DE-AC8B-48AC-8F13-82D463B8477A}" type="presParOf" srcId="{8942C308-E943-42A9-AF0F-BBB05A464695}" destId="{6AA63AEF-2163-40AE-B37A-A419B01A9DFE}" srcOrd="1" destOrd="0" presId="urn:microsoft.com/office/officeart/2005/8/layout/vList3#1"/>
    <dgm:cxn modelId="{5326D909-7F34-4E56-A11A-6C7384DE3299}" type="presParOf" srcId="{8942C308-E943-42A9-AF0F-BBB05A464695}" destId="{1889F429-6F58-4561-B371-DA902F49463C}" srcOrd="2" destOrd="0" presId="urn:microsoft.com/office/officeart/2005/8/layout/vList3#1"/>
    <dgm:cxn modelId="{1A6F339F-0BE9-4904-8058-DE8AD921D5ED}" type="presParOf" srcId="{1889F429-6F58-4561-B371-DA902F49463C}" destId="{277ECD88-8DD1-4769-AC2D-59587FFAABAD}" srcOrd="0" destOrd="0" presId="urn:microsoft.com/office/officeart/2005/8/layout/vList3#1"/>
    <dgm:cxn modelId="{36ED6DCC-82ED-469F-B2A5-9F6931532EEA}" type="presParOf" srcId="{1889F429-6F58-4561-B371-DA902F49463C}" destId="{6E101029-0EE1-4140-B52A-DC46F3295ED6}" srcOrd="1" destOrd="0" presId="urn:microsoft.com/office/officeart/2005/8/layout/vList3#1"/>
    <dgm:cxn modelId="{23992ACD-9E5B-45D8-BF14-8D1571354B12}" type="presParOf" srcId="{8942C308-E943-42A9-AF0F-BBB05A464695}" destId="{0C74DBFB-881F-4B29-8E2F-82252E2F9769}" srcOrd="3" destOrd="0" presId="urn:microsoft.com/office/officeart/2005/8/layout/vList3#1"/>
    <dgm:cxn modelId="{5F55D2A7-C872-4EBE-B783-D1FF81E4423B}" type="presParOf" srcId="{8942C308-E943-42A9-AF0F-BBB05A464695}" destId="{9101962A-239D-452A-AF18-5DB966BDAEC0}" srcOrd="4" destOrd="0" presId="urn:microsoft.com/office/officeart/2005/8/layout/vList3#1"/>
    <dgm:cxn modelId="{FD0712DE-2975-4152-872A-80FB064DE0BD}" type="presParOf" srcId="{9101962A-239D-452A-AF18-5DB966BDAEC0}" destId="{286C6240-37D1-448F-90AA-69451068E822}" srcOrd="0" destOrd="0" presId="urn:microsoft.com/office/officeart/2005/8/layout/vList3#1"/>
    <dgm:cxn modelId="{1A98ABD8-3A08-4356-836F-DCC14A01B157}" type="presParOf" srcId="{9101962A-239D-452A-AF18-5DB966BDAEC0}" destId="{897C1969-1630-4EC5-B450-7DCFC71DC96E}" srcOrd="1" destOrd="0" presId="urn:microsoft.com/office/officeart/2005/8/layout/vList3#1"/>
    <dgm:cxn modelId="{C3B5D3BF-8F89-437C-B32D-9B05A8AE570B}" type="presParOf" srcId="{8942C308-E943-42A9-AF0F-BBB05A464695}" destId="{87CBD76D-8E72-47F4-9F87-722C78B2EDAC}" srcOrd="5" destOrd="0" presId="urn:microsoft.com/office/officeart/2005/8/layout/vList3#1"/>
    <dgm:cxn modelId="{0A76976F-37CB-4738-97CC-0CA45AB2E67B}" type="presParOf" srcId="{8942C308-E943-42A9-AF0F-BBB05A464695}" destId="{5A7B065A-75E5-4D40-8166-7ADE7B5A1D63}" srcOrd="6" destOrd="0" presId="urn:microsoft.com/office/officeart/2005/8/layout/vList3#1"/>
    <dgm:cxn modelId="{EC606FB5-132B-40D8-96E6-E8A151715974}" type="presParOf" srcId="{5A7B065A-75E5-4D40-8166-7ADE7B5A1D63}" destId="{6B13CDCC-9060-45FD-9624-BF3EF0AEC75C}" srcOrd="0" destOrd="0" presId="urn:microsoft.com/office/officeart/2005/8/layout/vList3#1"/>
    <dgm:cxn modelId="{D27B5E81-7CE8-4DE3-8E3C-90F2AE5322AC}" type="presParOf" srcId="{5A7B065A-75E5-4D40-8166-7ADE7B5A1D63}" destId="{67C79D81-D849-4F19-B86F-5BC8870D9B6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849B9D-A721-4D12-B06B-F2E46B51A10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57D529-591C-4C77-9A9C-985E72D83484}">
      <dgm:prSet phldrT="[Текст]" custT="1"/>
      <dgm:spPr>
        <a:noFill/>
        <a:ln>
          <a:solidFill>
            <a:srgbClr val="E2C87F"/>
          </a:solidFill>
        </a:ln>
      </dgm:spPr>
      <dgm:t>
        <a:bodyPr/>
        <a:lstStyle/>
        <a:p>
          <a:pPr algn="l"/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Крем восстанавливающий с пептидами и маслом ши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32CC6B-839C-4AE1-AA44-54955374FB60}" type="parTrans" cxnId="{2C168D90-C1ED-475D-835B-8644273426D5}">
      <dgm:prSet/>
      <dgm:spPr/>
      <dgm:t>
        <a:bodyPr/>
        <a:lstStyle/>
        <a:p>
          <a:endParaRPr lang="ru-RU"/>
        </a:p>
      </dgm:t>
    </dgm:pt>
    <dgm:pt modelId="{0F126D3B-C6C4-478B-8C8D-53F4D6D2FC6D}" type="sibTrans" cxnId="{2C168D90-C1ED-475D-835B-8644273426D5}">
      <dgm:prSet/>
      <dgm:spPr/>
      <dgm:t>
        <a:bodyPr/>
        <a:lstStyle/>
        <a:p>
          <a:endParaRPr lang="ru-RU"/>
        </a:p>
      </dgm:t>
    </dgm:pt>
    <dgm:pt modelId="{D9B542C3-13A3-4657-BCD6-64AD2062D41E}">
      <dgm:prSet phldrT="[Текст]"/>
      <dgm:spPr>
        <a:noFill/>
        <a:ln>
          <a:solidFill>
            <a:srgbClr val="E2C87F"/>
          </a:solidFill>
        </a:ln>
      </dgm:spPr>
      <dgm:t>
        <a:bodyPr/>
        <a:lstStyle/>
        <a:p>
          <a:pPr algn="l"/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Тоник для сухой и чувствительной кожи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466E9E-52F5-444A-850B-6C867B1312C4}" type="parTrans" cxnId="{005DF0E2-39D8-42DC-B77A-D520465E6D53}">
      <dgm:prSet/>
      <dgm:spPr/>
      <dgm:t>
        <a:bodyPr/>
        <a:lstStyle/>
        <a:p>
          <a:endParaRPr lang="ru-RU"/>
        </a:p>
      </dgm:t>
    </dgm:pt>
    <dgm:pt modelId="{A633E2DE-ADCF-41E3-AE97-C92171254667}" type="sibTrans" cxnId="{005DF0E2-39D8-42DC-B77A-D520465E6D53}">
      <dgm:prSet/>
      <dgm:spPr/>
      <dgm:t>
        <a:bodyPr/>
        <a:lstStyle/>
        <a:p>
          <a:endParaRPr lang="ru-RU"/>
        </a:p>
      </dgm:t>
    </dgm:pt>
    <dgm:pt modelId="{911C3F7D-D3A7-4751-856C-116836768D83}">
      <dgm:prSet phldrT="[Текст]"/>
      <dgm:spPr>
        <a:noFill/>
        <a:ln>
          <a:solidFill>
            <a:srgbClr val="E2C87F"/>
          </a:solidFill>
        </a:ln>
      </dgm:spPr>
      <dgm:t>
        <a:bodyPr/>
        <a:lstStyle/>
        <a:p>
          <a:pPr algn="l"/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Концентрат «Голубой лотос»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A10D38-1110-496B-81B2-9DCE39F2016F}" type="parTrans" cxnId="{3C3B846A-0547-42D1-9470-C70583245881}">
      <dgm:prSet/>
      <dgm:spPr/>
      <dgm:t>
        <a:bodyPr/>
        <a:lstStyle/>
        <a:p>
          <a:endParaRPr lang="ru-RU"/>
        </a:p>
      </dgm:t>
    </dgm:pt>
    <dgm:pt modelId="{86D8B55C-1D67-465F-B6F2-DB2E68F91C11}" type="sibTrans" cxnId="{3C3B846A-0547-42D1-9470-C70583245881}">
      <dgm:prSet/>
      <dgm:spPr/>
      <dgm:t>
        <a:bodyPr/>
        <a:lstStyle/>
        <a:p>
          <a:endParaRPr lang="ru-RU"/>
        </a:p>
      </dgm:t>
    </dgm:pt>
    <dgm:pt modelId="{31CC3AB6-8D7B-486B-9DB2-640B4DF579AC}">
      <dgm:prSet phldrT="[Текст]"/>
      <dgm:spPr>
        <a:noFill/>
        <a:ln>
          <a:solidFill>
            <a:srgbClr val="E2C87F"/>
          </a:solidFill>
        </a:ln>
      </dgm:spPr>
      <dgm:t>
        <a:bodyPr/>
        <a:lstStyle/>
        <a:p>
          <a:pPr algn="l"/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Крем для контура глаз «Голубой лотос»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DBF051-BB83-40E5-9DA3-41C63663A634}" type="parTrans" cxnId="{2AF4FE53-D4E9-49DB-938E-74CDD0C4F268}">
      <dgm:prSet/>
      <dgm:spPr/>
      <dgm:t>
        <a:bodyPr/>
        <a:lstStyle/>
        <a:p>
          <a:endParaRPr lang="ru-RU"/>
        </a:p>
      </dgm:t>
    </dgm:pt>
    <dgm:pt modelId="{15263206-ACDC-405B-999E-12F43FF7E1FA}" type="sibTrans" cxnId="{2AF4FE53-D4E9-49DB-938E-74CDD0C4F268}">
      <dgm:prSet/>
      <dgm:spPr/>
      <dgm:t>
        <a:bodyPr/>
        <a:lstStyle/>
        <a:p>
          <a:endParaRPr lang="ru-RU"/>
        </a:p>
      </dgm:t>
    </dgm:pt>
    <dgm:pt modelId="{C414B4A8-44B3-4AF1-AC2B-60159EE693BF}">
      <dgm:prSet phldrT="[Текст]"/>
      <dgm:spPr>
        <a:noFill/>
        <a:ln>
          <a:solidFill>
            <a:srgbClr val="E2C87F"/>
          </a:solidFill>
        </a:ln>
      </dgm:spPr>
      <dgm:t>
        <a:bodyPr/>
        <a:lstStyle/>
        <a:p>
          <a:pPr algn="l"/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Маска «Увлажняющая»  «Наслаждение»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847333-C24A-44CF-8D0B-7F8D52462713}" type="parTrans" cxnId="{ADDA6C3A-1ECA-4800-8159-E1C7B599D8A1}">
      <dgm:prSet/>
      <dgm:spPr/>
      <dgm:t>
        <a:bodyPr/>
        <a:lstStyle/>
        <a:p>
          <a:endParaRPr lang="ru-RU"/>
        </a:p>
      </dgm:t>
    </dgm:pt>
    <dgm:pt modelId="{E3102044-EFC4-45F1-B03C-E9912624876B}" type="sibTrans" cxnId="{ADDA6C3A-1ECA-4800-8159-E1C7B599D8A1}">
      <dgm:prSet/>
      <dgm:spPr/>
      <dgm:t>
        <a:bodyPr/>
        <a:lstStyle/>
        <a:p>
          <a:endParaRPr lang="ru-RU"/>
        </a:p>
      </dgm:t>
    </dgm:pt>
    <dgm:pt modelId="{0372EF84-6B0D-4CC5-98B9-B64C5CF1C601}">
      <dgm:prSet phldrT="[Текст]"/>
      <dgm:spPr>
        <a:noFill/>
        <a:ln>
          <a:solidFill>
            <a:srgbClr val="E2C87F"/>
          </a:solidFill>
        </a:ln>
      </dgm:spPr>
      <dgm:t>
        <a:bodyPr/>
        <a:lstStyle/>
        <a:p>
          <a:pPr algn="l"/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Крем </a:t>
          </a:r>
          <a:r>
            <a: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anti-age </a:t>
          </a:r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«Голубой лотос»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A89C2C-E2E1-4313-96E2-8BA206602AE6}" type="parTrans" cxnId="{A08F3798-8BB2-4376-9A5A-5310F0EF0C08}">
      <dgm:prSet/>
      <dgm:spPr/>
      <dgm:t>
        <a:bodyPr/>
        <a:lstStyle/>
        <a:p>
          <a:endParaRPr lang="ru-RU"/>
        </a:p>
      </dgm:t>
    </dgm:pt>
    <dgm:pt modelId="{4A95E967-0371-4C85-AAFC-57B16DC938E5}" type="sibTrans" cxnId="{A08F3798-8BB2-4376-9A5A-5310F0EF0C08}">
      <dgm:prSet/>
      <dgm:spPr/>
      <dgm:t>
        <a:bodyPr/>
        <a:lstStyle/>
        <a:p>
          <a:endParaRPr lang="ru-RU"/>
        </a:p>
      </dgm:t>
    </dgm:pt>
    <dgm:pt modelId="{DA053885-8BFC-465D-B8C5-4E3DAF9D2E59}" type="pres">
      <dgm:prSet presAssocID="{79849B9D-A721-4D12-B06B-F2E46B51A1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1B5578-A3A8-481B-9A90-4A2CC4C12F1E}" type="pres">
      <dgm:prSet presAssocID="{D457D529-591C-4C77-9A9C-985E72D83484}" presName="vertOne" presStyleCnt="0"/>
      <dgm:spPr/>
    </dgm:pt>
    <dgm:pt modelId="{52FB212D-9F5B-4706-97E6-75D53560FCAE}" type="pres">
      <dgm:prSet presAssocID="{D457D529-591C-4C77-9A9C-985E72D83484}" presName="txOne" presStyleLbl="node0" presStyleIdx="0" presStyleCnt="1" custLinFactNeighborX="-11" custLinFactNeighborY="-924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C5653A-5DA8-43BF-ACB8-74026B6D753E}" type="pres">
      <dgm:prSet presAssocID="{D457D529-591C-4C77-9A9C-985E72D83484}" presName="parTransOne" presStyleCnt="0"/>
      <dgm:spPr/>
    </dgm:pt>
    <dgm:pt modelId="{43FA6D2F-4EAE-43B5-B6BD-1CA6C91877B3}" type="pres">
      <dgm:prSet presAssocID="{D457D529-591C-4C77-9A9C-985E72D83484}" presName="horzOne" presStyleCnt="0"/>
      <dgm:spPr/>
    </dgm:pt>
    <dgm:pt modelId="{372AAAB6-3755-4B50-9569-40A6488BF065}" type="pres">
      <dgm:prSet presAssocID="{D9B542C3-13A3-4657-BCD6-64AD2062D41E}" presName="vertTwo" presStyleCnt="0"/>
      <dgm:spPr/>
    </dgm:pt>
    <dgm:pt modelId="{7AB6E8F7-0454-4236-AF0F-A6AA55962BC5}" type="pres">
      <dgm:prSet presAssocID="{D9B542C3-13A3-4657-BCD6-64AD2062D41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EE7EE-F9AF-4F8E-B664-ADC3466E4501}" type="pres">
      <dgm:prSet presAssocID="{D9B542C3-13A3-4657-BCD6-64AD2062D41E}" presName="parTransTwo" presStyleCnt="0"/>
      <dgm:spPr/>
    </dgm:pt>
    <dgm:pt modelId="{13565B7C-028B-4ACC-BB12-7E31B992CDDA}" type="pres">
      <dgm:prSet presAssocID="{D9B542C3-13A3-4657-BCD6-64AD2062D41E}" presName="horzTwo" presStyleCnt="0"/>
      <dgm:spPr/>
    </dgm:pt>
    <dgm:pt modelId="{FFAE4B32-24F3-463B-A5F1-8E1E3F659CC4}" type="pres">
      <dgm:prSet presAssocID="{911C3F7D-D3A7-4751-856C-116836768D83}" presName="vertThree" presStyleCnt="0"/>
      <dgm:spPr/>
    </dgm:pt>
    <dgm:pt modelId="{FFDDC3BE-EA65-4182-ABD2-3A099B305738}" type="pres">
      <dgm:prSet presAssocID="{911C3F7D-D3A7-4751-856C-116836768D8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B27244-2727-45E0-83E4-D141AAEC2FC3}" type="pres">
      <dgm:prSet presAssocID="{911C3F7D-D3A7-4751-856C-116836768D83}" presName="horzThree" presStyleCnt="0"/>
      <dgm:spPr/>
    </dgm:pt>
    <dgm:pt modelId="{2C458A62-F595-42DC-B3FE-8E4DE34E4AE5}" type="pres">
      <dgm:prSet presAssocID="{86D8B55C-1D67-465F-B6F2-DB2E68F91C11}" presName="sibSpaceThree" presStyleCnt="0"/>
      <dgm:spPr/>
    </dgm:pt>
    <dgm:pt modelId="{763D9C32-03FE-4E15-9487-BB5C1DC69ED6}" type="pres">
      <dgm:prSet presAssocID="{31CC3AB6-8D7B-486B-9DB2-640B4DF579AC}" presName="vertThree" presStyleCnt="0"/>
      <dgm:spPr/>
    </dgm:pt>
    <dgm:pt modelId="{0C6BB490-BE77-4C42-BCA6-5728D63EE445}" type="pres">
      <dgm:prSet presAssocID="{31CC3AB6-8D7B-486B-9DB2-640B4DF579A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8EB4E-57F2-40B9-B9B8-036FC2D1CBDA}" type="pres">
      <dgm:prSet presAssocID="{31CC3AB6-8D7B-486B-9DB2-640B4DF579AC}" presName="horzThree" presStyleCnt="0"/>
      <dgm:spPr/>
    </dgm:pt>
    <dgm:pt modelId="{CCDF2A6C-CD55-4427-9331-E215470F1D76}" type="pres">
      <dgm:prSet presAssocID="{A633E2DE-ADCF-41E3-AE97-C92171254667}" presName="sibSpaceTwo" presStyleCnt="0"/>
      <dgm:spPr/>
    </dgm:pt>
    <dgm:pt modelId="{BCD3BC8D-02FC-4C30-AD18-7840DF44D795}" type="pres">
      <dgm:prSet presAssocID="{C414B4A8-44B3-4AF1-AC2B-60159EE693BF}" presName="vertTwo" presStyleCnt="0"/>
      <dgm:spPr/>
    </dgm:pt>
    <dgm:pt modelId="{1746A6B1-A959-4C8A-935D-1F0385CCE6BF}" type="pres">
      <dgm:prSet presAssocID="{C414B4A8-44B3-4AF1-AC2B-60159EE693B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A1CA4-57EF-48D9-8445-C6DCA3D46AFA}" type="pres">
      <dgm:prSet presAssocID="{C414B4A8-44B3-4AF1-AC2B-60159EE693BF}" presName="parTransTwo" presStyleCnt="0"/>
      <dgm:spPr/>
    </dgm:pt>
    <dgm:pt modelId="{8AFB5D49-EE6D-49E5-8A9E-3CD03B149282}" type="pres">
      <dgm:prSet presAssocID="{C414B4A8-44B3-4AF1-AC2B-60159EE693BF}" presName="horzTwo" presStyleCnt="0"/>
      <dgm:spPr/>
    </dgm:pt>
    <dgm:pt modelId="{6058CA56-FCF7-43E2-97F6-C304A483FDAE}" type="pres">
      <dgm:prSet presAssocID="{0372EF84-6B0D-4CC5-98B9-B64C5CF1C601}" presName="vertThree" presStyleCnt="0"/>
      <dgm:spPr/>
    </dgm:pt>
    <dgm:pt modelId="{22F93157-43A4-4B7F-BB50-91123B9C8CD9}" type="pres">
      <dgm:prSet presAssocID="{0372EF84-6B0D-4CC5-98B9-B64C5CF1C60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2F801-8041-4A10-85D7-F8CA220741B3}" type="pres">
      <dgm:prSet presAssocID="{0372EF84-6B0D-4CC5-98B9-B64C5CF1C601}" presName="horzThree" presStyleCnt="0"/>
      <dgm:spPr/>
    </dgm:pt>
  </dgm:ptLst>
  <dgm:cxnLst>
    <dgm:cxn modelId="{2AF4FE53-D4E9-49DB-938E-74CDD0C4F268}" srcId="{D9B542C3-13A3-4657-BCD6-64AD2062D41E}" destId="{31CC3AB6-8D7B-486B-9DB2-640B4DF579AC}" srcOrd="1" destOrd="0" parTransId="{39DBF051-BB83-40E5-9DA3-41C63663A634}" sibTransId="{15263206-ACDC-405B-999E-12F43FF7E1FA}"/>
    <dgm:cxn modelId="{5A24AE70-A64F-4E73-BB24-90CFBE4A7BF8}" type="presOf" srcId="{31CC3AB6-8D7B-486B-9DB2-640B4DF579AC}" destId="{0C6BB490-BE77-4C42-BCA6-5728D63EE445}" srcOrd="0" destOrd="0" presId="urn:microsoft.com/office/officeart/2005/8/layout/hierarchy4"/>
    <dgm:cxn modelId="{F427DFE3-1748-4BD9-AAC6-0E738C91FC1E}" type="presOf" srcId="{911C3F7D-D3A7-4751-856C-116836768D83}" destId="{FFDDC3BE-EA65-4182-ABD2-3A099B305738}" srcOrd="0" destOrd="0" presId="urn:microsoft.com/office/officeart/2005/8/layout/hierarchy4"/>
    <dgm:cxn modelId="{12B69FB4-FBC1-4DAF-9D00-B46D20304E01}" type="presOf" srcId="{79849B9D-A721-4D12-B06B-F2E46B51A101}" destId="{DA053885-8BFC-465D-B8C5-4E3DAF9D2E59}" srcOrd="0" destOrd="0" presId="urn:microsoft.com/office/officeart/2005/8/layout/hierarchy4"/>
    <dgm:cxn modelId="{ADDA6C3A-1ECA-4800-8159-E1C7B599D8A1}" srcId="{D457D529-591C-4C77-9A9C-985E72D83484}" destId="{C414B4A8-44B3-4AF1-AC2B-60159EE693BF}" srcOrd="1" destOrd="0" parTransId="{8F847333-C24A-44CF-8D0B-7F8D52462713}" sibTransId="{E3102044-EFC4-45F1-B03C-E9912624876B}"/>
    <dgm:cxn modelId="{A08F3798-8BB2-4376-9A5A-5310F0EF0C08}" srcId="{C414B4A8-44B3-4AF1-AC2B-60159EE693BF}" destId="{0372EF84-6B0D-4CC5-98B9-B64C5CF1C601}" srcOrd="0" destOrd="0" parTransId="{DFA89C2C-E2E1-4313-96E2-8BA206602AE6}" sibTransId="{4A95E967-0371-4C85-AAFC-57B16DC938E5}"/>
    <dgm:cxn modelId="{3C3B846A-0547-42D1-9470-C70583245881}" srcId="{D9B542C3-13A3-4657-BCD6-64AD2062D41E}" destId="{911C3F7D-D3A7-4751-856C-116836768D83}" srcOrd="0" destOrd="0" parTransId="{42A10D38-1110-496B-81B2-9DCE39F2016F}" sibTransId="{86D8B55C-1D67-465F-B6F2-DB2E68F91C11}"/>
    <dgm:cxn modelId="{2C168D90-C1ED-475D-835B-8644273426D5}" srcId="{79849B9D-A721-4D12-B06B-F2E46B51A101}" destId="{D457D529-591C-4C77-9A9C-985E72D83484}" srcOrd="0" destOrd="0" parTransId="{0B32CC6B-839C-4AE1-AA44-54955374FB60}" sibTransId="{0F126D3B-C6C4-478B-8C8D-53F4D6D2FC6D}"/>
    <dgm:cxn modelId="{774AA7F5-29A2-4363-9DE4-7AB0BF643A60}" type="presOf" srcId="{C414B4A8-44B3-4AF1-AC2B-60159EE693BF}" destId="{1746A6B1-A959-4C8A-935D-1F0385CCE6BF}" srcOrd="0" destOrd="0" presId="urn:microsoft.com/office/officeart/2005/8/layout/hierarchy4"/>
    <dgm:cxn modelId="{B59480F0-D65C-4200-8571-F443D78B6A51}" type="presOf" srcId="{D457D529-591C-4C77-9A9C-985E72D83484}" destId="{52FB212D-9F5B-4706-97E6-75D53560FCAE}" srcOrd="0" destOrd="0" presId="urn:microsoft.com/office/officeart/2005/8/layout/hierarchy4"/>
    <dgm:cxn modelId="{77F233A1-6861-4655-A2C7-8751D5BE194E}" type="presOf" srcId="{D9B542C3-13A3-4657-BCD6-64AD2062D41E}" destId="{7AB6E8F7-0454-4236-AF0F-A6AA55962BC5}" srcOrd="0" destOrd="0" presId="urn:microsoft.com/office/officeart/2005/8/layout/hierarchy4"/>
    <dgm:cxn modelId="{005DF0E2-39D8-42DC-B77A-D520465E6D53}" srcId="{D457D529-591C-4C77-9A9C-985E72D83484}" destId="{D9B542C3-13A3-4657-BCD6-64AD2062D41E}" srcOrd="0" destOrd="0" parTransId="{22466E9E-52F5-444A-850B-6C867B1312C4}" sibTransId="{A633E2DE-ADCF-41E3-AE97-C92171254667}"/>
    <dgm:cxn modelId="{6C1B8295-8590-4B8C-90F2-6EE680C8021A}" type="presOf" srcId="{0372EF84-6B0D-4CC5-98B9-B64C5CF1C601}" destId="{22F93157-43A4-4B7F-BB50-91123B9C8CD9}" srcOrd="0" destOrd="0" presId="urn:microsoft.com/office/officeart/2005/8/layout/hierarchy4"/>
    <dgm:cxn modelId="{2E1962A8-82A0-42E2-AAF2-044234B50243}" type="presParOf" srcId="{DA053885-8BFC-465D-B8C5-4E3DAF9D2E59}" destId="{9B1B5578-A3A8-481B-9A90-4A2CC4C12F1E}" srcOrd="0" destOrd="0" presId="urn:microsoft.com/office/officeart/2005/8/layout/hierarchy4"/>
    <dgm:cxn modelId="{D0636DFB-AF9D-4750-9BC4-5868B4BD3D25}" type="presParOf" srcId="{9B1B5578-A3A8-481B-9A90-4A2CC4C12F1E}" destId="{52FB212D-9F5B-4706-97E6-75D53560FCAE}" srcOrd="0" destOrd="0" presId="urn:microsoft.com/office/officeart/2005/8/layout/hierarchy4"/>
    <dgm:cxn modelId="{D20BDE37-B37D-4AE9-A774-1E556022E2ED}" type="presParOf" srcId="{9B1B5578-A3A8-481B-9A90-4A2CC4C12F1E}" destId="{12C5653A-5DA8-43BF-ACB8-74026B6D753E}" srcOrd="1" destOrd="0" presId="urn:microsoft.com/office/officeart/2005/8/layout/hierarchy4"/>
    <dgm:cxn modelId="{E1516D63-C1FC-4F26-8D92-C92E39B7402C}" type="presParOf" srcId="{9B1B5578-A3A8-481B-9A90-4A2CC4C12F1E}" destId="{43FA6D2F-4EAE-43B5-B6BD-1CA6C91877B3}" srcOrd="2" destOrd="0" presId="urn:microsoft.com/office/officeart/2005/8/layout/hierarchy4"/>
    <dgm:cxn modelId="{7F9F1100-C8B1-4DD0-9EF4-F5171AAC17C1}" type="presParOf" srcId="{43FA6D2F-4EAE-43B5-B6BD-1CA6C91877B3}" destId="{372AAAB6-3755-4B50-9569-40A6488BF065}" srcOrd="0" destOrd="0" presId="urn:microsoft.com/office/officeart/2005/8/layout/hierarchy4"/>
    <dgm:cxn modelId="{AF9B8450-B196-460E-8E5C-8D71F9EF682B}" type="presParOf" srcId="{372AAAB6-3755-4B50-9569-40A6488BF065}" destId="{7AB6E8F7-0454-4236-AF0F-A6AA55962BC5}" srcOrd="0" destOrd="0" presId="urn:microsoft.com/office/officeart/2005/8/layout/hierarchy4"/>
    <dgm:cxn modelId="{3C1753C2-E06C-44BB-AD13-46F8B9AC333D}" type="presParOf" srcId="{372AAAB6-3755-4B50-9569-40A6488BF065}" destId="{E1FEE7EE-F9AF-4F8E-B664-ADC3466E4501}" srcOrd="1" destOrd="0" presId="urn:microsoft.com/office/officeart/2005/8/layout/hierarchy4"/>
    <dgm:cxn modelId="{E3812265-6AD9-4B0F-AB08-93AAC8FA35CF}" type="presParOf" srcId="{372AAAB6-3755-4B50-9569-40A6488BF065}" destId="{13565B7C-028B-4ACC-BB12-7E31B992CDDA}" srcOrd="2" destOrd="0" presId="urn:microsoft.com/office/officeart/2005/8/layout/hierarchy4"/>
    <dgm:cxn modelId="{D7D5DAE7-6D53-47ED-BE23-59D9176288BA}" type="presParOf" srcId="{13565B7C-028B-4ACC-BB12-7E31B992CDDA}" destId="{FFAE4B32-24F3-463B-A5F1-8E1E3F659CC4}" srcOrd="0" destOrd="0" presId="urn:microsoft.com/office/officeart/2005/8/layout/hierarchy4"/>
    <dgm:cxn modelId="{3325D69C-7912-4E6B-AECB-57739148C1D2}" type="presParOf" srcId="{FFAE4B32-24F3-463B-A5F1-8E1E3F659CC4}" destId="{FFDDC3BE-EA65-4182-ABD2-3A099B305738}" srcOrd="0" destOrd="0" presId="urn:microsoft.com/office/officeart/2005/8/layout/hierarchy4"/>
    <dgm:cxn modelId="{A8F64C4A-3EFE-4E05-B06C-E03C7A976F2A}" type="presParOf" srcId="{FFAE4B32-24F3-463B-A5F1-8E1E3F659CC4}" destId="{F0B27244-2727-45E0-83E4-D141AAEC2FC3}" srcOrd="1" destOrd="0" presId="urn:microsoft.com/office/officeart/2005/8/layout/hierarchy4"/>
    <dgm:cxn modelId="{D5C81074-47E4-4367-A6B4-FE5190A3ADEA}" type="presParOf" srcId="{13565B7C-028B-4ACC-BB12-7E31B992CDDA}" destId="{2C458A62-F595-42DC-B3FE-8E4DE34E4AE5}" srcOrd="1" destOrd="0" presId="urn:microsoft.com/office/officeart/2005/8/layout/hierarchy4"/>
    <dgm:cxn modelId="{BD263E92-C27A-4D53-8A2C-36DDFDFFE607}" type="presParOf" srcId="{13565B7C-028B-4ACC-BB12-7E31B992CDDA}" destId="{763D9C32-03FE-4E15-9487-BB5C1DC69ED6}" srcOrd="2" destOrd="0" presId="urn:microsoft.com/office/officeart/2005/8/layout/hierarchy4"/>
    <dgm:cxn modelId="{9666F22C-F4C7-4950-A985-ADD5BBD77C49}" type="presParOf" srcId="{763D9C32-03FE-4E15-9487-BB5C1DC69ED6}" destId="{0C6BB490-BE77-4C42-BCA6-5728D63EE445}" srcOrd="0" destOrd="0" presId="urn:microsoft.com/office/officeart/2005/8/layout/hierarchy4"/>
    <dgm:cxn modelId="{6D1F63B2-97A4-4F0C-B348-0F751F762A2C}" type="presParOf" srcId="{763D9C32-03FE-4E15-9487-BB5C1DC69ED6}" destId="{62E8EB4E-57F2-40B9-B9B8-036FC2D1CBDA}" srcOrd="1" destOrd="0" presId="urn:microsoft.com/office/officeart/2005/8/layout/hierarchy4"/>
    <dgm:cxn modelId="{D2301EE4-5246-4343-BDDD-A861AF329E52}" type="presParOf" srcId="{43FA6D2F-4EAE-43B5-B6BD-1CA6C91877B3}" destId="{CCDF2A6C-CD55-4427-9331-E215470F1D76}" srcOrd="1" destOrd="0" presId="urn:microsoft.com/office/officeart/2005/8/layout/hierarchy4"/>
    <dgm:cxn modelId="{19C22BC3-0494-4C37-924D-003BE21C79DB}" type="presParOf" srcId="{43FA6D2F-4EAE-43B5-B6BD-1CA6C91877B3}" destId="{BCD3BC8D-02FC-4C30-AD18-7840DF44D795}" srcOrd="2" destOrd="0" presId="urn:microsoft.com/office/officeart/2005/8/layout/hierarchy4"/>
    <dgm:cxn modelId="{B11AA8EA-D421-4516-8F5F-1694E4CD3287}" type="presParOf" srcId="{BCD3BC8D-02FC-4C30-AD18-7840DF44D795}" destId="{1746A6B1-A959-4C8A-935D-1F0385CCE6BF}" srcOrd="0" destOrd="0" presId="urn:microsoft.com/office/officeart/2005/8/layout/hierarchy4"/>
    <dgm:cxn modelId="{BC3DE1A8-50D8-4F8D-9EA3-1797A936321C}" type="presParOf" srcId="{BCD3BC8D-02FC-4C30-AD18-7840DF44D795}" destId="{E87A1CA4-57EF-48D9-8445-C6DCA3D46AFA}" srcOrd="1" destOrd="0" presId="urn:microsoft.com/office/officeart/2005/8/layout/hierarchy4"/>
    <dgm:cxn modelId="{0431E8CB-7C56-4061-9D36-5BBB51A3C938}" type="presParOf" srcId="{BCD3BC8D-02FC-4C30-AD18-7840DF44D795}" destId="{8AFB5D49-EE6D-49E5-8A9E-3CD03B149282}" srcOrd="2" destOrd="0" presId="urn:microsoft.com/office/officeart/2005/8/layout/hierarchy4"/>
    <dgm:cxn modelId="{7F08FCCE-322F-4BAE-B2E8-6A6A012AB5B9}" type="presParOf" srcId="{8AFB5D49-EE6D-49E5-8A9E-3CD03B149282}" destId="{6058CA56-FCF7-43E2-97F6-C304A483FDAE}" srcOrd="0" destOrd="0" presId="urn:microsoft.com/office/officeart/2005/8/layout/hierarchy4"/>
    <dgm:cxn modelId="{AFBF7B36-06C7-4631-827D-5A561B6EE1A3}" type="presParOf" srcId="{6058CA56-FCF7-43E2-97F6-C304A483FDAE}" destId="{22F93157-43A4-4B7F-BB50-91123B9C8CD9}" srcOrd="0" destOrd="0" presId="urn:microsoft.com/office/officeart/2005/8/layout/hierarchy4"/>
    <dgm:cxn modelId="{A91DB858-E9D3-4C20-A847-2256482B1549}" type="presParOf" srcId="{6058CA56-FCF7-43E2-97F6-C304A483FDAE}" destId="{6FB2F801-8041-4A10-85D7-F8CA220741B3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2EFA-2200-4462-BB1E-86E12AA308E3}">
      <dsp:nvSpPr>
        <dsp:cNvPr id="0" name=""/>
        <dsp:cNvSpPr/>
      </dsp:nvSpPr>
      <dsp:spPr>
        <a:xfrm>
          <a:off x="1630058" y="13834"/>
          <a:ext cx="2767797" cy="1107119"/>
        </a:xfrm>
        <a:prstGeom prst="chevron">
          <a:avLst/>
        </a:prstGeom>
        <a:solidFill>
          <a:srgbClr val="E2C8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UVC</a:t>
          </a:r>
          <a:endParaRPr lang="ru-RU" sz="6500" kern="1200" dirty="0"/>
        </a:p>
      </dsp:txBody>
      <dsp:txXfrm>
        <a:off x="2183618" y="13834"/>
        <a:ext cx="1660678" cy="1107119"/>
      </dsp:txXfrm>
    </dsp:sp>
    <dsp:sp modelId="{253A024F-EE93-411C-899D-2DD858D012A3}">
      <dsp:nvSpPr>
        <dsp:cNvPr id="0" name=""/>
        <dsp:cNvSpPr/>
      </dsp:nvSpPr>
      <dsp:spPr>
        <a:xfrm>
          <a:off x="3481134" y="1243401"/>
          <a:ext cx="2767797" cy="1107119"/>
        </a:xfrm>
        <a:prstGeom prst="chevron">
          <a:avLst/>
        </a:prstGeom>
        <a:solidFill>
          <a:srgbClr val="E2C8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UVB</a:t>
          </a:r>
          <a:endParaRPr lang="ru-RU" sz="6500" kern="1200" dirty="0"/>
        </a:p>
      </dsp:txBody>
      <dsp:txXfrm>
        <a:off x="4034694" y="1243401"/>
        <a:ext cx="1660678" cy="1107119"/>
      </dsp:txXfrm>
    </dsp:sp>
    <dsp:sp modelId="{18B41E9D-B795-4234-BBA8-0A6823F7E941}">
      <dsp:nvSpPr>
        <dsp:cNvPr id="0" name=""/>
        <dsp:cNvSpPr/>
      </dsp:nvSpPr>
      <dsp:spPr>
        <a:xfrm>
          <a:off x="5275940" y="2434207"/>
          <a:ext cx="2767797" cy="1107119"/>
        </a:xfrm>
        <a:prstGeom prst="chevron">
          <a:avLst/>
        </a:prstGeom>
        <a:solidFill>
          <a:srgbClr val="E2C8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UVA</a:t>
          </a:r>
          <a:endParaRPr lang="ru-RU" sz="6500" kern="1200" dirty="0"/>
        </a:p>
      </dsp:txBody>
      <dsp:txXfrm>
        <a:off x="5829500" y="2434207"/>
        <a:ext cx="1660678" cy="110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213B2-42D4-4103-B2E5-3412D669E0BA}">
      <dsp:nvSpPr>
        <dsp:cNvPr id="0" name=""/>
        <dsp:cNvSpPr/>
      </dsp:nvSpPr>
      <dsp:spPr>
        <a:xfrm>
          <a:off x="3928970" y="0"/>
          <a:ext cx="5893455" cy="2517058"/>
        </a:xfrm>
        <a:prstGeom prst="round2Diag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2C87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Может снизить количество рецепторов к витамину А в клеточных мембранах или вызвать их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инактивацию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Окисление витамина С приводит к бездействию витамина Е и способствует перекисному окислению липидов.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1843" y="122873"/>
        <a:ext cx="5647709" cy="2271312"/>
      </dsp:txXfrm>
    </dsp:sp>
    <dsp:sp modelId="{C4A710DB-8FE1-4E8C-8678-D5EF2A987B26}">
      <dsp:nvSpPr>
        <dsp:cNvPr id="0" name=""/>
        <dsp:cNvSpPr/>
      </dsp:nvSpPr>
      <dsp:spPr>
        <a:xfrm>
          <a:off x="0" y="0"/>
          <a:ext cx="3928970" cy="2517058"/>
        </a:xfrm>
        <a:prstGeom prst="roundRect">
          <a:avLst/>
        </a:prstGeom>
        <a:solidFill>
          <a:srgbClr val="E2C8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Garamond" pitchFamily="18" charset="0"/>
            </a:rPr>
            <a:t>Загар несет в себе много опасностей</a:t>
          </a:r>
          <a:endParaRPr lang="ru-RU" sz="2800" b="1" kern="1200" dirty="0">
            <a:solidFill>
              <a:schemeClr val="tx1"/>
            </a:solidFill>
            <a:latin typeface="Garamond" pitchFamily="18" charset="0"/>
          </a:endParaRPr>
        </a:p>
      </dsp:txBody>
      <dsp:txXfrm>
        <a:off x="122873" y="122873"/>
        <a:ext cx="3683224" cy="2271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F2D7D-3EF3-42E3-A576-707517FA66DD}">
      <dsp:nvSpPr>
        <dsp:cNvPr id="0" name=""/>
        <dsp:cNvSpPr/>
      </dsp:nvSpPr>
      <dsp:spPr>
        <a:xfrm>
          <a:off x="2823681" y="-119403"/>
          <a:ext cx="2493671" cy="1166421"/>
        </a:xfrm>
        <a:prstGeom prst="roundRect">
          <a:avLst/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Физические фильтры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0621" y="-62463"/>
        <a:ext cx="2379791" cy="1052541"/>
      </dsp:txXfrm>
    </dsp:sp>
    <dsp:sp modelId="{C5CF6A5C-50B9-47F5-A5C1-F36F77017485}">
      <dsp:nvSpPr>
        <dsp:cNvPr id="0" name=""/>
        <dsp:cNvSpPr/>
      </dsp:nvSpPr>
      <dsp:spPr>
        <a:xfrm>
          <a:off x="2322789" y="463806"/>
          <a:ext cx="3495453" cy="3495453"/>
        </a:xfrm>
        <a:custGeom>
          <a:avLst/>
          <a:gdLst/>
          <a:ahLst/>
          <a:cxnLst/>
          <a:rect l="0" t="0" r="0" b="0"/>
          <a:pathLst>
            <a:path>
              <a:moveTo>
                <a:pt x="2999711" y="528266"/>
              </a:moveTo>
              <a:arcTo wR="1747726" hR="1747726" stAng="18945239" swAng="1430449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70DEA-BCFF-4908-8ADB-D4EB1C696B1E}">
      <dsp:nvSpPr>
        <dsp:cNvPr id="0" name=""/>
        <dsp:cNvSpPr/>
      </dsp:nvSpPr>
      <dsp:spPr>
        <a:xfrm>
          <a:off x="4709353" y="1609083"/>
          <a:ext cx="2217780" cy="1204900"/>
        </a:xfrm>
        <a:prstGeom prst="roundRect">
          <a:avLst/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Химические фильтры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8171" y="1667901"/>
        <a:ext cx="2100144" cy="1087264"/>
      </dsp:txXfrm>
    </dsp:sp>
    <dsp:sp modelId="{37AAD4A2-0530-4E1F-8C81-CD2F76E50CA8}">
      <dsp:nvSpPr>
        <dsp:cNvPr id="0" name=""/>
        <dsp:cNvSpPr/>
      </dsp:nvSpPr>
      <dsp:spPr>
        <a:xfrm>
          <a:off x="2322789" y="463806"/>
          <a:ext cx="3495453" cy="3495453"/>
        </a:xfrm>
        <a:custGeom>
          <a:avLst/>
          <a:gdLst/>
          <a:ahLst/>
          <a:cxnLst/>
          <a:rect l="0" t="0" r="0" b="0"/>
          <a:pathLst>
            <a:path>
              <a:moveTo>
                <a:pt x="3385590" y="2357605"/>
              </a:moveTo>
              <a:arcTo wR="1747726" hR="1747726" stAng="1225406" swAng="1540364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205C-EB28-401E-8D3F-898F91DFF798}">
      <dsp:nvSpPr>
        <dsp:cNvPr id="0" name=""/>
        <dsp:cNvSpPr/>
      </dsp:nvSpPr>
      <dsp:spPr>
        <a:xfrm>
          <a:off x="2864274" y="3244909"/>
          <a:ext cx="2412484" cy="1428702"/>
        </a:xfrm>
        <a:prstGeom prst="roundRect">
          <a:avLst/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Антиоксиданты (витамины, растительные экстракты)</a:t>
          </a:r>
          <a:endParaRPr lang="ru-RU" sz="1400" kern="1200" dirty="0"/>
        </a:p>
      </dsp:txBody>
      <dsp:txXfrm>
        <a:off x="2934017" y="3314652"/>
        <a:ext cx="2272998" cy="1289216"/>
      </dsp:txXfrm>
    </dsp:sp>
    <dsp:sp modelId="{FD1CFD99-10D1-4055-A2D3-80DBD6ED464E}">
      <dsp:nvSpPr>
        <dsp:cNvPr id="0" name=""/>
        <dsp:cNvSpPr/>
      </dsp:nvSpPr>
      <dsp:spPr>
        <a:xfrm>
          <a:off x="2322789" y="463806"/>
          <a:ext cx="3495453" cy="3495453"/>
        </a:xfrm>
        <a:custGeom>
          <a:avLst/>
          <a:gdLst/>
          <a:ahLst/>
          <a:cxnLst/>
          <a:rect l="0" t="0" r="0" b="0"/>
          <a:pathLst>
            <a:path>
              <a:moveTo>
                <a:pt x="535630" y="3006842"/>
              </a:moveTo>
              <a:arcTo wR="1747726" hR="1747726" stAng="8034598" swAng="1577485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B5037-CD8E-4D58-9C31-A72591079FC0}">
      <dsp:nvSpPr>
        <dsp:cNvPr id="0" name=""/>
        <dsp:cNvSpPr/>
      </dsp:nvSpPr>
      <dsp:spPr>
        <a:xfrm>
          <a:off x="1176827" y="1627186"/>
          <a:ext cx="2291924" cy="1168694"/>
        </a:xfrm>
        <a:prstGeom prst="roundRect">
          <a:avLst/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Биологические (растительные) «солнечные фильтры»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3878" y="1684237"/>
        <a:ext cx="2177822" cy="1054592"/>
      </dsp:txXfrm>
    </dsp:sp>
    <dsp:sp modelId="{58D6E3A7-A81D-4839-82FB-C897DD972BF0}">
      <dsp:nvSpPr>
        <dsp:cNvPr id="0" name=""/>
        <dsp:cNvSpPr/>
      </dsp:nvSpPr>
      <dsp:spPr>
        <a:xfrm>
          <a:off x="2322789" y="463806"/>
          <a:ext cx="3495453" cy="3495453"/>
        </a:xfrm>
        <a:custGeom>
          <a:avLst/>
          <a:gdLst/>
          <a:ahLst/>
          <a:cxnLst/>
          <a:rect l="0" t="0" r="0" b="0"/>
          <a:pathLst>
            <a:path>
              <a:moveTo>
                <a:pt x="103121" y="1156267"/>
              </a:moveTo>
              <a:arcTo wR="1747726" hR="1747726" stAng="11986825" swAng="1467567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414F1-D4AD-4B2F-942D-3126643691A5}">
      <dsp:nvSpPr>
        <dsp:cNvPr id="0" name=""/>
        <dsp:cNvSpPr/>
      </dsp:nvSpPr>
      <dsp:spPr>
        <a:xfrm>
          <a:off x="3406002" y="595118"/>
          <a:ext cx="3751247" cy="3751247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rgbClr val="E2C8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8872D-D44A-44EA-A920-0CDAB37B4ABC}">
      <dsp:nvSpPr>
        <dsp:cNvPr id="0" name=""/>
        <dsp:cNvSpPr/>
      </dsp:nvSpPr>
      <dsp:spPr>
        <a:xfrm>
          <a:off x="3406002" y="595118"/>
          <a:ext cx="3751247" cy="3751247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rgbClr val="E2C8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75FA7-A4E7-4A9C-A6B9-8F43931B3DB4}">
      <dsp:nvSpPr>
        <dsp:cNvPr id="0" name=""/>
        <dsp:cNvSpPr/>
      </dsp:nvSpPr>
      <dsp:spPr>
        <a:xfrm>
          <a:off x="3442802" y="604309"/>
          <a:ext cx="3751247" cy="3751247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rgbClr val="E2C8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59A9C-A9DF-4449-B644-0BE601D736E4}">
      <dsp:nvSpPr>
        <dsp:cNvPr id="0" name=""/>
        <dsp:cNvSpPr/>
      </dsp:nvSpPr>
      <dsp:spPr>
        <a:xfrm>
          <a:off x="3406002" y="595118"/>
          <a:ext cx="3751247" cy="3751247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rgbClr val="E2C8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75741-2401-4BD8-8F5A-62D2AEA9E3E9}">
      <dsp:nvSpPr>
        <dsp:cNvPr id="0" name=""/>
        <dsp:cNvSpPr/>
      </dsp:nvSpPr>
      <dsp:spPr>
        <a:xfrm>
          <a:off x="4418992" y="1608109"/>
          <a:ext cx="1725267" cy="172526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671652" y="1860769"/>
        <a:ext cx="1219947" cy="1219947"/>
      </dsp:txXfrm>
    </dsp:sp>
    <dsp:sp modelId="{8054BE8F-508B-42E9-BBE6-5F6B8ACA7CF2}">
      <dsp:nvSpPr>
        <dsp:cNvPr id="0" name=""/>
        <dsp:cNvSpPr/>
      </dsp:nvSpPr>
      <dsp:spPr>
        <a:xfrm>
          <a:off x="4146665" y="11256"/>
          <a:ext cx="2269920" cy="125467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Мульти-защитный с максимальной эффективностью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9087" y="194999"/>
        <a:ext cx="1605076" cy="887192"/>
      </dsp:txXfrm>
    </dsp:sp>
    <dsp:sp modelId="{5AC546F6-7120-4C71-A507-6AEAB8B1ED18}">
      <dsp:nvSpPr>
        <dsp:cNvPr id="0" name=""/>
        <dsp:cNvSpPr/>
      </dsp:nvSpPr>
      <dsp:spPr>
        <a:xfrm>
          <a:off x="5980521" y="1943104"/>
          <a:ext cx="2266502" cy="105527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Физические фильтры: 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диоксид титана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12443" y="2097646"/>
        <a:ext cx="1602658" cy="746193"/>
      </dsp:txXfrm>
    </dsp:sp>
    <dsp:sp modelId="{BF4927EE-6063-4D67-B4AB-39228CDD66F2}">
      <dsp:nvSpPr>
        <dsp:cNvPr id="0" name=""/>
        <dsp:cNvSpPr/>
      </dsp:nvSpPr>
      <dsp:spPr>
        <a:xfrm>
          <a:off x="4145862" y="3744896"/>
          <a:ext cx="2271526" cy="111598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Органические фильтры: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липозоли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гидрозоли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8519" y="3908329"/>
        <a:ext cx="1606212" cy="789121"/>
      </dsp:txXfrm>
    </dsp:sp>
    <dsp:sp modelId="{B8988FA8-64A1-40E5-8023-439C6A71DA35}">
      <dsp:nvSpPr>
        <dsp:cNvPr id="0" name=""/>
        <dsp:cNvSpPr/>
      </dsp:nvSpPr>
      <dsp:spPr>
        <a:xfrm>
          <a:off x="2206666" y="1871566"/>
          <a:ext cx="2485625" cy="119835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Биологические фильтры BSPF: 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фотопротектор полученный из сои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0677" y="2047060"/>
        <a:ext cx="1757603" cy="847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A1272-8959-4193-BABA-4875D77D882B}">
      <dsp:nvSpPr>
        <dsp:cNvPr id="0" name=""/>
        <dsp:cNvSpPr/>
      </dsp:nvSpPr>
      <dsp:spPr>
        <a:xfrm rot="5400000">
          <a:off x="2923904" y="1355195"/>
          <a:ext cx="389228" cy="443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66617-7B2E-4571-9EF4-DCB3CFA82C93}">
      <dsp:nvSpPr>
        <dsp:cNvPr id="0" name=""/>
        <dsp:cNvSpPr/>
      </dsp:nvSpPr>
      <dsp:spPr>
        <a:xfrm>
          <a:off x="756809" y="304883"/>
          <a:ext cx="4662203" cy="1832325"/>
        </a:xfrm>
        <a:prstGeom prst="roundRect">
          <a:avLst>
            <a:gd name="adj" fmla="val 16670"/>
          </a:avLst>
        </a:prstGeom>
        <a:noFill/>
        <a:ln w="38100" cap="flat" cmpd="sng" algn="ctr">
          <a:solidFill>
            <a:srgbClr val="E2C87F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Витамин С активно борется со свободными радикалами, предупреждает  провоцирующими преждевременное старение. Витамин С предупреждает появление пигментации 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Санскрин</a:t>
          </a: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также отсеивает огромное количество свободных радикалов. И предохраняет от избыточной выработки меланина. Тандем идеальный.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6272" y="394346"/>
        <a:ext cx="4483277" cy="1653399"/>
      </dsp:txXfrm>
    </dsp:sp>
    <dsp:sp modelId="{846BDE77-4E52-499F-97ED-4AE280888979}">
      <dsp:nvSpPr>
        <dsp:cNvPr id="0" name=""/>
        <dsp:cNvSpPr/>
      </dsp:nvSpPr>
      <dsp:spPr>
        <a:xfrm>
          <a:off x="3614968" y="805379"/>
          <a:ext cx="165587" cy="16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A170C-4740-4D2C-9B0B-405ACE06DD6B}">
      <dsp:nvSpPr>
        <dsp:cNvPr id="0" name=""/>
        <dsp:cNvSpPr/>
      </dsp:nvSpPr>
      <dsp:spPr>
        <a:xfrm rot="5400000" flipH="1" flipV="1">
          <a:off x="11022443" y="482113"/>
          <a:ext cx="417136" cy="10455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A1832-E5C4-4A4C-BE8A-86F23C8F4096}">
      <dsp:nvSpPr>
        <dsp:cNvPr id="0" name=""/>
        <dsp:cNvSpPr/>
      </dsp:nvSpPr>
      <dsp:spPr>
        <a:xfrm>
          <a:off x="5923978" y="280510"/>
          <a:ext cx="5040894" cy="1803986"/>
        </a:xfrm>
        <a:prstGeom prst="roundRect">
          <a:avLst>
            <a:gd name="adj" fmla="val 16670"/>
          </a:avLst>
        </a:prstGeom>
        <a:noFill/>
        <a:ln w="38100" cap="flat" cmpd="sng" algn="ctr">
          <a:solidFill>
            <a:srgbClr val="E2C87F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Витамин С стимулирует синтез коллагена, за счет чего уменьшается глубина и выраженность морщин. </a:t>
          </a:r>
          <a:r>
            <a:rPr lang="ru-RU" sz="16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Санскрин</a:t>
          </a:r>
          <a:r>
            <a:rPr lang="ru-RU" sz="16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предотвращает повреждение коллагена ультрафиолетом, а значит созидание преобладает над разрушением.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057" y="368589"/>
        <a:ext cx="4864736" cy="1627828"/>
      </dsp:txXfrm>
    </dsp:sp>
    <dsp:sp modelId="{C075B93D-0EF5-4E69-84E9-88CA121FFBCC}">
      <dsp:nvSpPr>
        <dsp:cNvPr id="0" name=""/>
        <dsp:cNvSpPr/>
      </dsp:nvSpPr>
      <dsp:spPr>
        <a:xfrm>
          <a:off x="6054116" y="2250102"/>
          <a:ext cx="141698" cy="24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F2475-A221-49B2-BE40-EBE730452445}">
      <dsp:nvSpPr>
        <dsp:cNvPr id="0" name=""/>
        <dsp:cNvSpPr/>
      </dsp:nvSpPr>
      <dsp:spPr>
        <a:xfrm rot="5400000">
          <a:off x="7423043" y="4027113"/>
          <a:ext cx="389228" cy="443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5D976-B3BB-4D79-B5BC-76C1BAE42C9C}">
      <dsp:nvSpPr>
        <dsp:cNvPr id="0" name=""/>
        <dsp:cNvSpPr/>
      </dsp:nvSpPr>
      <dsp:spPr>
        <a:xfrm>
          <a:off x="755522" y="2462997"/>
          <a:ext cx="4742108" cy="1762167"/>
        </a:xfrm>
        <a:prstGeom prst="roundRect">
          <a:avLst>
            <a:gd name="adj" fmla="val 16670"/>
          </a:avLst>
        </a:prstGeom>
        <a:noFill/>
        <a:ln w="38100" cap="flat" cmpd="sng" algn="ctr">
          <a:solidFill>
            <a:srgbClr val="E2C87F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Витамин С, нанесенный днем перед </a:t>
          </a:r>
          <a:r>
            <a:rPr lang="ru-RU" sz="16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санскрином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уменьшает вероятность развития ожогов и свойственной им эритемы (покраснений</a:t>
          </a:r>
          <a:r>
            <a:rPr lang="ru-RU" sz="1600" b="0" i="0" kern="1200" dirty="0" smtClean="0"/>
            <a:t>).</a:t>
          </a:r>
          <a:endParaRPr lang="ru-RU" sz="1600" kern="1200" dirty="0"/>
        </a:p>
      </dsp:txBody>
      <dsp:txXfrm>
        <a:off x="841559" y="2549034"/>
        <a:ext cx="4570034" cy="1590093"/>
      </dsp:txXfrm>
    </dsp:sp>
    <dsp:sp modelId="{AC8D69D4-70A4-4F0A-87E0-B09E82C6DFFF}">
      <dsp:nvSpPr>
        <dsp:cNvPr id="0" name=""/>
        <dsp:cNvSpPr/>
      </dsp:nvSpPr>
      <dsp:spPr>
        <a:xfrm>
          <a:off x="7975153" y="3639387"/>
          <a:ext cx="476553" cy="37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3C47-A477-46D5-80A1-C1D950CFCC24}">
      <dsp:nvSpPr>
        <dsp:cNvPr id="0" name=""/>
        <dsp:cNvSpPr/>
      </dsp:nvSpPr>
      <dsp:spPr>
        <a:xfrm>
          <a:off x="5971047" y="2461959"/>
          <a:ext cx="5018118" cy="1806137"/>
        </a:xfrm>
        <a:prstGeom prst="roundRect">
          <a:avLst>
            <a:gd name="adj" fmla="val 16670"/>
          </a:avLst>
        </a:prstGeom>
        <a:noFill/>
        <a:ln w="38100" cap="flat" cmpd="sng" algn="ctr">
          <a:solidFill>
            <a:srgbClr val="E2C87F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Гиалуроновая кислота :красивая гладкая кожа, идеальное сияющее лицо с естественными бликами. Гиалуроновая кислота, особенно в комплексе с витамином С  является основой для создания этих эффектов. Летом гиалуроновая кислота способна увлажнять кожу, предохранять ее от пересыхания. 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Санскрин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будет предохранять витамин С и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гиалуроновую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кислоту от разрушения 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9231" y="2550143"/>
        <a:ext cx="4841750" cy="1629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0BC1A-E261-4F95-907A-6D4794ABC8BA}">
      <dsp:nvSpPr>
        <dsp:cNvPr id="0" name=""/>
        <dsp:cNvSpPr/>
      </dsp:nvSpPr>
      <dsp:spPr>
        <a:xfrm rot="10800000">
          <a:off x="3600325" y="0"/>
          <a:ext cx="7480601" cy="860223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3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Активный концентрат от темных кругов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815381" y="0"/>
        <a:ext cx="7265545" cy="860223"/>
      </dsp:txXfrm>
    </dsp:sp>
    <dsp:sp modelId="{02E81B21-6626-436B-ABC4-3EE939AE8CB8}">
      <dsp:nvSpPr>
        <dsp:cNvPr id="0" name=""/>
        <dsp:cNvSpPr/>
      </dsp:nvSpPr>
      <dsp:spPr>
        <a:xfrm>
          <a:off x="1669155" y="1822"/>
          <a:ext cx="860223" cy="860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01029-0EE1-4140-B52A-DC46F3295ED6}">
      <dsp:nvSpPr>
        <dsp:cNvPr id="0" name=""/>
        <dsp:cNvSpPr/>
      </dsp:nvSpPr>
      <dsp:spPr>
        <a:xfrm rot="10800000">
          <a:off x="2470754" y="1051602"/>
          <a:ext cx="7480601" cy="860223"/>
        </a:xfrm>
        <a:prstGeom prst="homePlate">
          <a:avLst/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3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Пилинг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 пигментации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85810" y="1051602"/>
        <a:ext cx="7265545" cy="860223"/>
      </dsp:txXfrm>
    </dsp:sp>
    <dsp:sp modelId="{277ECD88-8DD1-4769-AC2D-59587FFAABAD}">
      <dsp:nvSpPr>
        <dsp:cNvPr id="0" name=""/>
        <dsp:cNvSpPr/>
      </dsp:nvSpPr>
      <dsp:spPr>
        <a:xfrm>
          <a:off x="1669155" y="1099224"/>
          <a:ext cx="860223" cy="860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C1969-1630-4EC5-B450-7DCFC71DC96E}">
      <dsp:nvSpPr>
        <dsp:cNvPr id="0" name=""/>
        <dsp:cNvSpPr/>
      </dsp:nvSpPr>
      <dsp:spPr>
        <a:xfrm rot="10800000">
          <a:off x="1534257" y="2202631"/>
          <a:ext cx="7480601" cy="860223"/>
        </a:xfrm>
        <a:prstGeom prst="homePlate">
          <a:avLst/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3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Активная сыворотка с А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</a:t>
          </a:r>
        </a:p>
      </dsp:txBody>
      <dsp:txXfrm rot="10800000">
        <a:off x="1749313" y="2202631"/>
        <a:ext cx="7265545" cy="860223"/>
      </dsp:txXfrm>
    </dsp:sp>
    <dsp:sp modelId="{286C6240-37D1-448F-90AA-69451068E822}">
      <dsp:nvSpPr>
        <dsp:cNvPr id="0" name=""/>
        <dsp:cNvSpPr/>
      </dsp:nvSpPr>
      <dsp:spPr>
        <a:xfrm>
          <a:off x="1669155" y="2196626"/>
          <a:ext cx="860223" cy="860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79D81-D849-4F19-B86F-5BC8870D9B65}">
      <dsp:nvSpPr>
        <dsp:cNvPr id="0" name=""/>
        <dsp:cNvSpPr/>
      </dsp:nvSpPr>
      <dsp:spPr>
        <a:xfrm rot="10800000">
          <a:off x="0" y="3186294"/>
          <a:ext cx="7480601" cy="860223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3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Крем с АНА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5056" y="3186294"/>
        <a:ext cx="7265545" cy="860223"/>
      </dsp:txXfrm>
    </dsp:sp>
    <dsp:sp modelId="{6B13CDCC-9060-45FD-9624-BF3EF0AEC75C}">
      <dsp:nvSpPr>
        <dsp:cNvPr id="0" name=""/>
        <dsp:cNvSpPr/>
      </dsp:nvSpPr>
      <dsp:spPr>
        <a:xfrm>
          <a:off x="1669155" y="3294028"/>
          <a:ext cx="860223" cy="860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B212D-9F5B-4706-97E6-75D53560FCAE}">
      <dsp:nvSpPr>
        <dsp:cNvPr id="0" name=""/>
        <dsp:cNvSpPr/>
      </dsp:nvSpPr>
      <dsp:spPr>
        <a:xfrm>
          <a:off x="34" y="0"/>
          <a:ext cx="7148458" cy="112225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Крем восстанавливающий с пептидами и маслом ши</a:t>
          </a:r>
          <a:endParaRPr lang="ru-RU" sz="2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04" y="32870"/>
        <a:ext cx="7082718" cy="1056517"/>
      </dsp:txXfrm>
    </dsp:sp>
    <dsp:sp modelId="{7AB6E8F7-0454-4236-AF0F-A6AA55962BC5}">
      <dsp:nvSpPr>
        <dsp:cNvPr id="0" name=""/>
        <dsp:cNvSpPr/>
      </dsp:nvSpPr>
      <dsp:spPr>
        <a:xfrm>
          <a:off x="820" y="1248621"/>
          <a:ext cx="4669594" cy="112225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Тоник для сухой и чувствительной кожи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90" y="1281491"/>
        <a:ext cx="4603854" cy="1056517"/>
      </dsp:txXfrm>
    </dsp:sp>
    <dsp:sp modelId="{FFDDC3BE-EA65-4182-ABD2-3A099B305738}">
      <dsp:nvSpPr>
        <dsp:cNvPr id="0" name=""/>
        <dsp:cNvSpPr/>
      </dsp:nvSpPr>
      <dsp:spPr>
        <a:xfrm>
          <a:off x="820" y="2495027"/>
          <a:ext cx="2286774" cy="112225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Концентрат «Голубой лотос»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90" y="2527897"/>
        <a:ext cx="2221034" cy="1056517"/>
      </dsp:txXfrm>
    </dsp:sp>
    <dsp:sp modelId="{0C6BB490-BE77-4C42-BCA6-5728D63EE445}">
      <dsp:nvSpPr>
        <dsp:cNvPr id="0" name=""/>
        <dsp:cNvSpPr/>
      </dsp:nvSpPr>
      <dsp:spPr>
        <a:xfrm>
          <a:off x="2383639" y="2495027"/>
          <a:ext cx="2286774" cy="112225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Крем для контура глаз «Голубой лотос»</a:t>
          </a:r>
          <a:endParaRPr lang="ru-RU" sz="22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6509" y="2527897"/>
        <a:ext cx="2221034" cy="1056517"/>
      </dsp:txXfrm>
    </dsp:sp>
    <dsp:sp modelId="{1746A6B1-A959-4C8A-935D-1F0385CCE6BF}">
      <dsp:nvSpPr>
        <dsp:cNvPr id="0" name=""/>
        <dsp:cNvSpPr/>
      </dsp:nvSpPr>
      <dsp:spPr>
        <a:xfrm>
          <a:off x="4862503" y="1248621"/>
          <a:ext cx="2286774" cy="112225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Маска «Увлажняющая»  «Наслаждение»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95373" y="1281491"/>
        <a:ext cx="2221034" cy="1056517"/>
      </dsp:txXfrm>
    </dsp:sp>
    <dsp:sp modelId="{22F93157-43A4-4B7F-BB50-91123B9C8CD9}">
      <dsp:nvSpPr>
        <dsp:cNvPr id="0" name=""/>
        <dsp:cNvSpPr/>
      </dsp:nvSpPr>
      <dsp:spPr>
        <a:xfrm>
          <a:off x="4862503" y="2495027"/>
          <a:ext cx="2286774" cy="112225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2C8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Крем </a:t>
          </a:r>
          <a:r>
            <a:rPr lang="en-US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anti-age </a:t>
          </a: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«Голубой лотос»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95373" y="2527897"/>
        <a:ext cx="2221034" cy="1056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1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1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9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8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8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9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3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2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6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728E-DA39-4C85-8641-1C39A36A6B61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DCF1-A78B-4709-AE86-414E01DAD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7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790825"/>
            <a:ext cx="6791325" cy="1909309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E2C87F"/>
                </a:solidFill>
                <a:latin typeface="Impact" pitchFamily="34" charset="0"/>
              </a:rPr>
              <a:t>Ультрафиолетовое излучение: </a:t>
            </a:r>
            <a:r>
              <a:rPr lang="ru-RU" sz="4800" b="1" dirty="0" smtClean="0">
                <a:solidFill>
                  <a:srgbClr val="E2C87F"/>
                </a:solidFill>
                <a:latin typeface="Impact" pitchFamily="34" charset="0"/>
              </a:rPr>
              <a:t>особенности </a:t>
            </a:r>
            <a:r>
              <a:rPr lang="ru-RU" sz="4800" b="1" dirty="0">
                <a:solidFill>
                  <a:srgbClr val="E2C87F"/>
                </a:solidFill>
                <a:latin typeface="Impact" pitchFamily="34" charset="0"/>
              </a:rPr>
              <a:t>косметики с </a:t>
            </a:r>
            <a:r>
              <a:rPr lang="en-US" sz="4800" b="1" dirty="0">
                <a:solidFill>
                  <a:srgbClr val="E2C87F"/>
                </a:solidFill>
                <a:latin typeface="Impact" pitchFamily="34" charset="0"/>
              </a:rPr>
              <a:t>SPF</a:t>
            </a:r>
            <a:r>
              <a:rPr lang="ru-RU" sz="4800" b="1" dirty="0">
                <a:solidFill>
                  <a:srgbClr val="E2C87F"/>
                </a:solidFill>
                <a:latin typeface="Impact" pitchFamily="34" charset="0"/>
              </a:rPr>
              <a:t>. </a:t>
            </a:r>
            <a:r>
              <a:rPr lang="ru-RU" sz="4800" b="1" dirty="0" smtClean="0">
                <a:solidFill>
                  <a:srgbClr val="E2C87F"/>
                </a:solidFill>
                <a:latin typeface="Impact" pitchFamily="34" charset="0"/>
              </a:rPr>
              <a:t/>
            </a:r>
            <a:br>
              <a:rPr lang="ru-RU" sz="4800" b="1" dirty="0" smtClean="0">
                <a:solidFill>
                  <a:srgbClr val="E2C87F"/>
                </a:solidFill>
                <a:latin typeface="Impact" pitchFamily="34" charset="0"/>
              </a:rPr>
            </a:br>
            <a:r>
              <a:rPr lang="ru-RU" sz="4800" b="1" dirty="0" smtClean="0">
                <a:solidFill>
                  <a:srgbClr val="E2C87F"/>
                </a:solidFill>
                <a:latin typeface="Impact" pitchFamily="34" charset="0"/>
              </a:rPr>
              <a:t>Лучшие </a:t>
            </a:r>
            <a:r>
              <a:rPr lang="ru-RU" sz="4800" b="1" dirty="0">
                <a:solidFill>
                  <a:srgbClr val="E2C87F"/>
                </a:solidFill>
                <a:latin typeface="Impact" pitchFamily="34" charset="0"/>
              </a:rPr>
              <a:t>летние </a:t>
            </a:r>
            <a:r>
              <a:rPr lang="ru-RU" sz="4800" b="1" dirty="0" err="1">
                <a:solidFill>
                  <a:srgbClr val="E2C87F"/>
                </a:solidFill>
                <a:latin typeface="Impact" pitchFamily="34" charset="0"/>
              </a:rPr>
              <a:t>миксы</a:t>
            </a:r>
            <a:endParaRPr lang="ru-RU" sz="4800" dirty="0">
              <a:solidFill>
                <a:srgbClr val="E2C87F"/>
              </a:solidFill>
              <a:latin typeface="Impact" pitchFamily="34" charset="0"/>
            </a:endParaRPr>
          </a:p>
        </p:txBody>
      </p:sp>
      <p:pic>
        <p:nvPicPr>
          <p:cNvPr id="4" name="Picture 15" descr="Портрет радостной женщины с желтой тканью в природ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b="16693"/>
          <a:stretch/>
        </p:blipFill>
        <p:spPr bwMode="auto">
          <a:xfrm flipH="1">
            <a:off x="7863016" y="1764091"/>
            <a:ext cx="3281233" cy="32812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06" y="1303059"/>
            <a:ext cx="11107994" cy="9162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поверхность имеет отражающее действие и кожа в том числе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818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Препараты </a:t>
            </a:r>
            <a:r>
              <a:rPr lang="en-US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SPF </a:t>
            </a:r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защиты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2697" y="5644510"/>
            <a:ext cx="5968180" cy="1015663"/>
          </a:xfrm>
          <a:prstGeom prst="rect">
            <a:avLst/>
          </a:prstGeom>
          <a:ln w="25400">
            <a:solidFill>
              <a:srgbClr val="E2C87F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15 – 93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,3% защиты – средний уровень защиты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30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96,7% защиты – высокий уровень защиты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50 -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высокий уровень защиты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7122821" y="2311598"/>
            <a:ext cx="2929227" cy="1819274"/>
          </a:xfrm>
          <a:prstGeom prst="irregularSeal2">
            <a:avLst/>
          </a:prstGeom>
          <a:solidFill>
            <a:srgbClr val="E2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8956" y="4223117"/>
            <a:ext cx="5378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рассеивающую способность кожи. Лучше рассеивает свет увлажняющая кожа.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4285830"/>
            <a:ext cx="56927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отражающие способности кожи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1314450" y="2245493"/>
            <a:ext cx="2929227" cy="1819274"/>
          </a:xfrm>
          <a:prstGeom prst="irregularSeal2">
            <a:avLst/>
          </a:prstGeom>
          <a:solidFill>
            <a:srgbClr val="E2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6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5974" y="365125"/>
            <a:ext cx="111178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Основные компоненты солнцезащитной косметики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61238" y="2290916"/>
            <a:ext cx="49259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качественных косметических средствах используют несколько перекрывающих друг друга фильтров, чтобы обеспечить защиту от всего УФ-спектра.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0737776"/>
              </p:ext>
            </p:extLst>
          </p:nvPr>
        </p:nvGraphicFramePr>
        <p:xfrm>
          <a:off x="-708932" y="1944915"/>
          <a:ext cx="8103961" cy="455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6691087" y="2496457"/>
            <a:ext cx="0" cy="2598611"/>
          </a:xfrm>
          <a:prstGeom prst="line">
            <a:avLst/>
          </a:prstGeom>
          <a:ln w="28575">
            <a:solidFill>
              <a:srgbClr val="E2C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5125"/>
            <a:ext cx="45847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303" y="1343025"/>
            <a:ext cx="8975023" cy="531341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увлажняющий эффект. </a:t>
            </a:r>
          </a:p>
          <a:p>
            <a:pPr>
              <a:lnSpc>
                <a:spcPct val="170000"/>
              </a:lnSpc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и восстанавливает кожу, повреждённую ультрафиолетовым излучением (Восстановление ДНК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Успокаивающие и целебные свойства. Устраняет солнечную эритему.</a:t>
            </a:r>
          </a:p>
          <a:p>
            <a:pPr>
              <a:lnSpc>
                <a:spcPct val="170000"/>
              </a:lnSpc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Водостойкий, без эффекта «белой маски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чувствительной кожи.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 после лазерного и кислотных пилингов.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3200" dirty="0">
              <a:latin typeface="Garamond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5303" y="365126"/>
            <a:ext cx="11078497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НОВИНКА. Солнцезащитный </a:t>
            </a:r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крем </a:t>
            </a:r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SPF 50</a:t>
            </a:r>
            <a:r>
              <a:rPr lang="en-US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+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0159645"/>
              </p:ext>
            </p:extLst>
          </p:nvPr>
        </p:nvGraphicFramePr>
        <p:xfrm>
          <a:off x="609596" y="1547812"/>
          <a:ext cx="10453691" cy="48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5806" y="365125"/>
            <a:ext cx="111079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Солнцезащитный </a:t>
            </a:r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крем </a:t>
            </a:r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SPF 50</a:t>
            </a:r>
            <a:r>
              <a:rPr lang="en-US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ФИЛЬТРЫ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49" y="2030224"/>
            <a:ext cx="2520726" cy="378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2562903"/>
            <a:ext cx="6958063" cy="28490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Содержит масло семян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Купуасу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масло авокадо, растительный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сквалан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масло семян подсолнечника, обладает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увлажняющими, смягчающими и питательными свойствами.</a:t>
            </a: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Солнцезащитный </a:t>
            </a:r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крем </a:t>
            </a:r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SPF 50</a:t>
            </a:r>
            <a:r>
              <a:rPr lang="en-US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+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482">
            <a:off x="8388418" y="-5718"/>
            <a:ext cx="1435169" cy="215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sativa-rus.ru/images/feature_variant/1/%E2%80%8BMaslo_kupuasu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Масло купуасу - Ингредиент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Масло купуасу - Ингредиент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kim\Downloads\_Maslo_kupua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52" y="2814638"/>
            <a:ext cx="2571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632962" y="4828365"/>
            <a:ext cx="3585096" cy="941289"/>
          </a:xfrm>
          <a:prstGeom prst="roundRect">
            <a:avLst/>
          </a:prstGeom>
          <a:solidFill>
            <a:srgbClr val="E2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Линейка с витамином С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Крем, маска, сыворотка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33471" y="4860378"/>
            <a:ext cx="2931885" cy="941289"/>
          </a:xfrm>
          <a:prstGeom prst="roundRect">
            <a:avLst/>
          </a:prstGeom>
          <a:solidFill>
            <a:srgbClr val="E2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Крем с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50+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Продукты косметической линии </a:t>
            </a:r>
            <a:r>
              <a:rPr lang="en-US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Ondevie le visage 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19" y="1260722"/>
            <a:ext cx="5399881" cy="359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7431" y="1519161"/>
            <a:ext cx="252396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566143"/>
              </p:ext>
            </p:extLst>
          </p:nvPr>
        </p:nvGraphicFramePr>
        <p:xfrm>
          <a:off x="0" y="1517003"/>
          <a:ext cx="13333228" cy="615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Витамин С , </a:t>
            </a:r>
            <a:r>
              <a:rPr lang="ru-RU" sz="4000" b="1" dirty="0" err="1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гиалуроновая</a:t>
            </a:r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 кислота</a:t>
            </a:r>
            <a:b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SPF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11124314" y="3173819"/>
            <a:ext cx="458972" cy="1244011"/>
          </a:xfrm>
          <a:prstGeom prst="curvedLeftArrow">
            <a:avLst/>
          </a:prstGeom>
          <a:solidFill>
            <a:srgbClr val="E2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5400000">
            <a:off x="5462477" y="5486400"/>
            <a:ext cx="458972" cy="1244011"/>
          </a:xfrm>
          <a:prstGeom prst="curvedLeftArrow">
            <a:avLst/>
          </a:prstGeom>
          <a:solidFill>
            <a:srgbClr val="E2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0800000">
            <a:off x="155575" y="3173819"/>
            <a:ext cx="458972" cy="1244011"/>
          </a:xfrm>
          <a:prstGeom prst="curvedLeftArrow">
            <a:avLst/>
          </a:prstGeom>
          <a:solidFill>
            <a:srgbClr val="E2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6200000">
            <a:off x="5462477" y="861239"/>
            <a:ext cx="458972" cy="1244011"/>
          </a:xfrm>
          <a:prstGeom prst="curvedLeftArrow">
            <a:avLst/>
          </a:prstGeom>
          <a:solidFill>
            <a:srgbClr val="E2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Принципы нутрициологии для безопасного пребывания на солнце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67023"/>
            <a:ext cx="9422219" cy="42099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Принимайте  ОМЕГА 3 – ее антиоксидантные свойства защитят ваши  клети от оксидативного стресса и повреждения ДНК.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прекращайте прием витамина Д перед отъездом в отпуск : курс приема витамина  Д перед отпуском  поможет предотвратить обгорание на солнце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Витамин С и витамин Е можно также принимать внутрь для антиоксидантного, эффекта, поддержки иммунной системы и полноценного синтеза коллагена.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Коэнзим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 10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витаминоподобное вещество, уже с 35 лет начинает проявляться его дефицит,   уничтожает свободные радикалы. Регулирует энергетический обмен в клетках, улучшает клеточное дыхание, защищает клетки.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1087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Продукты косметической линии </a:t>
            </a:r>
            <a:r>
              <a:rPr lang="en-US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Ondevie le visage 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8482075"/>
              </p:ext>
            </p:extLst>
          </p:nvPr>
        </p:nvGraphicFramePr>
        <p:xfrm>
          <a:off x="992826" y="1882774"/>
          <a:ext cx="11249025" cy="415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\\fs\Книга менеджера\12. Презентационные материалы для полевых работ\Косметология\Фото_Ондеви\Пэкшоты_Ondevi.Aha.crea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11056"/>
            <a:ext cx="1806658" cy="18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\Книга менеджера\12. Презентационные материалы для полевых работ\Косметология\Фото_Ондеви\Пэкшот_Ondevi.Eye.Ba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58" y="1470613"/>
            <a:ext cx="878534" cy="15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06" y="2093299"/>
            <a:ext cx="1412344" cy="211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33" y="3408281"/>
            <a:ext cx="1468078" cy="19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Что такое АНА-кислоты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317" y="1022555"/>
            <a:ext cx="11906864" cy="53782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AHA-кислоты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популярный косметический ингредиент, который обладает массой полезных свойств. С их помощью можно деликатно отшелушить кожу, вернуть ей сияние, выровнять тон, осветлить пигментацию, повысить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тонус.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гидроксикислоты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(сокращенно AHA) — это общее название для группы разных химических соединений, которые обладают схожим действием и составом. Многие (но не все) такие соединения можно встретить во фруктах или ягодах, отчего они и получили второе свое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- фруктовые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743" y="4497645"/>
            <a:ext cx="3832122" cy="207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074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2C87F"/>
                </a:solidFill>
                <a:latin typeface="Impact" pitchFamily="34" charset="0"/>
              </a:rPr>
              <a:t>Программа </a:t>
            </a:r>
            <a:r>
              <a:rPr lang="ru-RU" dirty="0" err="1" smtClean="0">
                <a:solidFill>
                  <a:srgbClr val="E2C87F"/>
                </a:solidFill>
                <a:latin typeface="Impact" pitchFamily="34" charset="0"/>
              </a:rPr>
              <a:t>вебинара</a:t>
            </a:r>
            <a:endParaRPr lang="ru-RU" dirty="0">
              <a:solidFill>
                <a:srgbClr val="E2C87F"/>
              </a:solidFill>
              <a:latin typeface="Impact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2503" y="1679944"/>
            <a:ext cx="8910084" cy="477985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фильтров в кремах с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</a:p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Антиоксидантый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в летнее время: защита ДНК: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витамин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стабильной форме,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уход, восстановление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эпителия: предотвращаем отсроченные проявления в том числе появление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маска с белой глинном и витамином 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папаином.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 из нутрициологии для безопасного пребывания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1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Продукты косметической линии </a:t>
            </a:r>
            <a:r>
              <a:rPr lang="en-US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Ondevie le visage 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4225519"/>
              </p:ext>
            </p:extLst>
          </p:nvPr>
        </p:nvGraphicFramePr>
        <p:xfrm>
          <a:off x="965201" y="2070100"/>
          <a:ext cx="7150099" cy="361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kim\Desktop\Полезные документы\Фото_товаров\пэкшоты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1" y="3566392"/>
            <a:ext cx="1125536" cy="16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im\Desktop\Полезные документы\Фото_товаров\пэкшоты\6.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19" y="3406201"/>
            <a:ext cx="2047081" cy="19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im\Desktop\Полезные документы\Фото_товаров\пэкшоты\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2209356"/>
            <a:ext cx="1658937" cy="25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ий стол\KOSMETOLOGIA\Пэкшоты_Ондеви\Ondevi.Toni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62" y="2143548"/>
            <a:ext cx="2345076" cy="35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77" y="720725"/>
            <a:ext cx="1178887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БОЛЬШЕ ИНФОРМАЦИИ В НАШЕМ ТЕЛЕГРАМЕ</a:t>
            </a:r>
            <a:br>
              <a:rPr lang="ru-RU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ПРИСОЕДИНЯЙТЕСЬ!</a:t>
            </a:r>
            <a:endParaRPr lang="ru-RU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72050" y="2785603"/>
            <a:ext cx="2019300" cy="24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7095"/>
            <a:ext cx="11048999" cy="117003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Всё, что нужно знать об ультрафиолете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4" y="4616429"/>
            <a:ext cx="5486405" cy="14200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Видимые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голубой цвет (экраны компьютера, телевизора), вызывает деструкцию матрикса дермы  и воспаление.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088" y="1544931"/>
            <a:ext cx="1180782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солнечные лучи – источник не только тепла и радости, но и опасности для кожи: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58929" y="4660701"/>
            <a:ext cx="41947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основное поражающее действие на кожу.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41" y="2799103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55" y="288347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82247155"/>
              </p:ext>
            </p:extLst>
          </p:nvPr>
        </p:nvGraphicFramePr>
        <p:xfrm>
          <a:off x="-396704" y="2460832"/>
          <a:ext cx="8397704" cy="363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4405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Излучение по длине волн делится на </a:t>
            </a:r>
            <a:r>
              <a:rPr lang="en-US" sz="4000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UVA, UVB</a:t>
            </a:r>
            <a:r>
              <a:rPr lang="ru-RU" sz="4000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 и </a:t>
            </a:r>
            <a:r>
              <a:rPr lang="en-US" sz="4000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 UVC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0461" y="2701304"/>
            <a:ext cx="34064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УФ спектр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200-290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dirty="0">
                <a:latin typeface="Garamond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7700" y="3965484"/>
            <a:ext cx="3419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УФ спектр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290-320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06582" y="5105775"/>
            <a:ext cx="34978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УФ спектр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от 320-400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Положительное действие ультрафиолета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135" y="1769806"/>
            <a:ext cx="117147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Вырабатывается серотонин, витамин Д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окись азота, которая снижает давление и уменьшает вероятность инфарктов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инсультов. Окись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 регулирует качественный газообмен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тканях.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оказывает бактерицидное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фунгицидное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действие, уменьшает количество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угрей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дирижирует циркадными ритмами организма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09725" y="2633331"/>
            <a:ext cx="8467725" cy="0"/>
          </a:xfrm>
          <a:prstGeom prst="line">
            <a:avLst/>
          </a:prstGeom>
          <a:ln>
            <a:solidFill>
              <a:srgbClr val="E2C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09725" y="3925683"/>
            <a:ext cx="8467725" cy="0"/>
          </a:xfrm>
          <a:prstGeom prst="line">
            <a:avLst/>
          </a:prstGeom>
          <a:ln>
            <a:solidFill>
              <a:srgbClr val="E2C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09724" y="4954880"/>
            <a:ext cx="8467725" cy="0"/>
          </a:xfrm>
          <a:prstGeom prst="line">
            <a:avLst/>
          </a:prstGeom>
          <a:ln>
            <a:solidFill>
              <a:srgbClr val="E2C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1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769806"/>
            <a:ext cx="11539535" cy="19925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Загар – это защитная реакция кожи на повреждающее воздействие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кожи загар – это мощный стресс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endParaRPr lang="ru-RU" sz="3500" dirty="0" smtClean="0">
              <a:latin typeface="Garamond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Здорового загара не бывает</a:t>
            </a:r>
            <a:endParaRPr lang="ru-RU" sz="4000" b="1" dirty="0">
              <a:solidFill>
                <a:srgbClr val="E2C87F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86565264"/>
              </p:ext>
            </p:extLst>
          </p:nvPr>
        </p:nvGraphicFramePr>
        <p:xfrm>
          <a:off x="1130710" y="3647768"/>
          <a:ext cx="9822425" cy="251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563839"/>
            <a:ext cx="10202918" cy="4603045"/>
          </a:xfrm>
          <a:ln>
            <a:solidFill>
              <a:srgbClr val="E2C87F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Утолщение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рогового слоя или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истончение;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выростов и деградация базальной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синтеза меланина и неравномерное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атипичных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меланоцитов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клеток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Ларгенганса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миграция или гибель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фибробластов;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следствие уменьшение количества коллагеновых волокон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внеклеточного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матрикса;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процессов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белков.</a:t>
            </a: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05555" y="597061"/>
            <a:ext cx="10140259" cy="65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Структурные изменения кожи после инсоляции</a:t>
            </a:r>
          </a:p>
        </p:txBody>
      </p:sp>
      <p:sp>
        <p:nvSpPr>
          <p:cNvPr id="2" name="AutoShape 2" descr="Все о защите SPF, PA и ++++, лучах типа A и B, UVB и UVA и о старении кож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0205" y="2297580"/>
            <a:ext cx="2861377" cy="223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4" y="7937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4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3110602"/>
            <a:ext cx="5626101" cy="25268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за базальную мембрану, обладают глубокой проникающей способностью и вызывают преждевременное старение кожи. Являются более разрушительными для соединительной ткани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Как повреждаются клетки</a:t>
            </a:r>
          </a:p>
        </p:txBody>
      </p:sp>
      <p:sp>
        <p:nvSpPr>
          <p:cNvPr id="2" name="AutoShape 2" descr="По какому принципу очищается воздух при помощи ультрафиолетовых ламп -  oxyzone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18" y="1529452"/>
            <a:ext cx="15811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06" y="1343025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0465" y="3110602"/>
            <a:ext cx="5579445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среди всех клеток защитной системы кожного барьера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клеток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Ларгенганса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наиболее чувствительными к УФ-В в дозе 0,5 МЭД являются клетки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Ларгенганса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7755" y="5229225"/>
            <a:ext cx="1091380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Фибробласты при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фотоповреждении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мигрируют в более глубокие слои, что нарушает синтез ГК и формирование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матрикса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E2C87F"/>
                </a:solidFill>
                <a:latin typeface="Impact" pitchFamily="34" charset="0"/>
                <a:cs typeface="Times New Roman" panose="02020603050405020304" pitchFamily="18" charset="0"/>
              </a:rPr>
              <a:t>УФ-фильтры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2089" y="1690688"/>
            <a:ext cx="5294311" cy="50863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факторы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соединения, уменьшают, поглощают УФ-лучи и трансформируют энергию в тепло. Стабилизируются в роговом слое, обладают высокой фото-,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термоустойчивостью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 ч).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19019" y="1690688"/>
            <a:ext cx="5434781" cy="50863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факторы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неорганические соединения, отражают и рассеивают УФ-лучи. На поверхности рогового слоя. Действуют сразу после нанесения, необходимо повторное нанесение. 100% защита, возможно использование в ночное время.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96839"/>
            <a:ext cx="1246186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998</Words>
  <Application>Microsoft Office PowerPoint</Application>
  <PresentationFormat>Произвольный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Ультрафиолетовое излучение: особенности косметики с SPF.  Лучшие летние миксы</vt:lpstr>
      <vt:lpstr>Программа вебинара</vt:lpstr>
      <vt:lpstr>Всё, что нужно знать об ультрафиолете</vt:lpstr>
      <vt:lpstr>Излучение по длине волн делится на UVA, UVB и  UVC</vt:lpstr>
      <vt:lpstr>Положительное действие ультрафиолета</vt:lpstr>
      <vt:lpstr>Презентация PowerPoint</vt:lpstr>
      <vt:lpstr>Презентация PowerPoint</vt:lpstr>
      <vt:lpstr>Презентация PowerPoint</vt:lpstr>
      <vt:lpstr>УФ-фильтры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нутрициологии для безопасного пребывания на солнце</vt:lpstr>
      <vt:lpstr>Презентация PowerPoint</vt:lpstr>
      <vt:lpstr>Что такое АНА-кислоты</vt:lpstr>
      <vt:lpstr>Презентация PowerPoint</vt:lpstr>
      <vt:lpstr>БОЛЬШЕ ИНФОРМАЦИИ В НАШЕМ ТЕЛЕГРАМЕ ПРИСОЕДИНЯЙТЕСЬ!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Ультрафиолетовое излучение. Особенности косметики с SPF</dc:title>
  <dc:creator>Юлия</dc:creator>
  <cp:lastModifiedBy>Ким Диана Сергеевна</cp:lastModifiedBy>
  <cp:revision>124</cp:revision>
  <dcterms:created xsi:type="dcterms:W3CDTF">2024-05-12T05:40:41Z</dcterms:created>
  <dcterms:modified xsi:type="dcterms:W3CDTF">2024-06-11T07:43:11Z</dcterms:modified>
</cp:coreProperties>
</file>